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1" r:id="rId3"/>
    <p:sldMasterId id="2147483731" r:id="rId4"/>
    <p:sldMasterId id="2147483735" r:id="rId5"/>
  </p:sldMasterIdLst>
  <p:notesMasterIdLst>
    <p:notesMasterId r:id="rId29"/>
  </p:notesMasterIdLst>
  <p:sldIdLst>
    <p:sldId id="256" r:id="rId6"/>
    <p:sldId id="348" r:id="rId7"/>
    <p:sldId id="257" r:id="rId8"/>
    <p:sldId id="259" r:id="rId9"/>
    <p:sldId id="264" r:id="rId10"/>
    <p:sldId id="328" r:id="rId11"/>
    <p:sldId id="350" r:id="rId12"/>
    <p:sldId id="263" r:id="rId13"/>
    <p:sldId id="351" r:id="rId14"/>
    <p:sldId id="272" r:id="rId15"/>
    <p:sldId id="293" r:id="rId16"/>
    <p:sldId id="349" r:id="rId17"/>
    <p:sldId id="352" r:id="rId18"/>
    <p:sldId id="258" r:id="rId19"/>
    <p:sldId id="329" r:id="rId20"/>
    <p:sldId id="353" r:id="rId21"/>
    <p:sldId id="280" r:id="rId22"/>
    <p:sldId id="262" r:id="rId23"/>
    <p:sldId id="296" r:id="rId24"/>
    <p:sldId id="354" r:id="rId25"/>
    <p:sldId id="355" r:id="rId26"/>
    <p:sldId id="330" r:id="rId27"/>
    <p:sldId id="333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83D65"/>
    <a:srgbClr val="1D1F34"/>
    <a:srgbClr val="6A6A6A"/>
    <a:srgbClr val="393E65"/>
    <a:srgbClr val="242740"/>
    <a:srgbClr val="424778"/>
    <a:srgbClr val="525894"/>
    <a:srgbClr val="1E2036"/>
    <a:srgbClr val="3D7072"/>
    <a:srgbClr val="D0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24" y="1020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4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58811" y="4739214"/>
            <a:ext cx="1038702" cy="1035495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7" name="Freeform: Shape 16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sp>
        <p:nvSpPr>
          <p:cNvPr id="2" name="Rectangle: Rounded Corners 1"/>
          <p:cNvSpPr/>
          <p:nvPr userDrawn="1"/>
        </p:nvSpPr>
        <p:spPr>
          <a:xfrm>
            <a:off x="855084" y="0"/>
            <a:ext cx="1048183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55594" y="1381125"/>
            <a:ext cx="5413808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 rot="10800000" flipV="1">
            <a:off x="10316300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556891" y="6288180"/>
            <a:ext cx="2420919" cy="226985"/>
            <a:chOff x="1173828" y="9898598"/>
            <a:chExt cx="3867482" cy="363175"/>
          </a:xfrm>
        </p:grpSpPr>
        <p:sp>
          <p:nvSpPr>
            <p:cNvPr id="28" name="TextBox 27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556892" y="418371"/>
            <a:ext cx="1567308" cy="296920"/>
            <a:chOff x="1299865" y="646279"/>
            <a:chExt cx="2503816" cy="475072"/>
          </a:xfrm>
        </p:grpSpPr>
        <p:sp>
          <p:nvSpPr>
            <p:cNvPr id="31" name="Text Placeholder 2"/>
            <p:cNvSpPr txBox="1"/>
            <p:nvPr/>
          </p:nvSpPr>
          <p:spPr>
            <a:xfrm>
              <a:off x="1877786" y="655335"/>
              <a:ext cx="1925895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33" name="Freeform: Shape 3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55895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6749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>
            <a:off x="855084" y="3784257"/>
            <a:ext cx="10481832" cy="3073743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97000">
                <a:schemeClr val="accent1"/>
              </a:gs>
              <a:gs pos="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67279" y="3073742"/>
            <a:ext cx="3739462" cy="3181865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855084" y="-1"/>
            <a:ext cx="10481832" cy="3774909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</p:spTree>
  </p:cSld>
  <p:clrMapOvr>
    <a:masterClrMapping/>
  </p:clrMapOvr>
  <p:transition spd="slow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823333" y="0"/>
            <a:ext cx="5368667" cy="6858001"/>
          </a:xfrm>
          <a:custGeom>
            <a:avLst/>
            <a:gdLst>
              <a:gd name="connsiteX0" fmla="*/ 3760873 w 8576585"/>
              <a:gd name="connsiteY0" fmla="*/ 0 h 10972801"/>
              <a:gd name="connsiteX1" fmla="*/ 8576585 w 8576585"/>
              <a:gd name="connsiteY1" fmla="*/ 0 h 10972801"/>
              <a:gd name="connsiteX2" fmla="*/ 8576585 w 8576585"/>
              <a:gd name="connsiteY2" fmla="*/ 10972801 h 10972801"/>
              <a:gd name="connsiteX3" fmla="*/ 5753575 w 8576585"/>
              <a:gd name="connsiteY3" fmla="*/ 10972801 h 10972801"/>
              <a:gd name="connsiteX4" fmla="*/ 4027397 w 8576585"/>
              <a:gd name="connsiteY4" fmla="*/ 10972799 h 10972801"/>
              <a:gd name="connsiteX5" fmla="*/ 3760873 w 8576585"/>
              <a:gd name="connsiteY5" fmla="*/ 10972799 h 10972801"/>
              <a:gd name="connsiteX6" fmla="*/ 3494349 w 8576585"/>
              <a:gd name="connsiteY6" fmla="*/ 10972799 h 10972801"/>
              <a:gd name="connsiteX7" fmla="*/ 766853 w 8576585"/>
              <a:gd name="connsiteY7" fmla="*/ 10972799 h 10972801"/>
              <a:gd name="connsiteX8" fmla="*/ 730191 w 8576585"/>
              <a:gd name="connsiteY8" fmla="*/ 10951009 h 10972801"/>
              <a:gd name="connsiteX9" fmla="*/ 994739 w 8576585"/>
              <a:gd name="connsiteY9" fmla="*/ 10342959 h 10972801"/>
              <a:gd name="connsiteX10" fmla="*/ 1527603 w 8576585"/>
              <a:gd name="connsiteY10" fmla="*/ 10122945 h 10972801"/>
              <a:gd name="connsiteX11" fmla="*/ 1332993 w 8576585"/>
              <a:gd name="connsiteY11" fmla="*/ 9697115 h 10972801"/>
              <a:gd name="connsiteX12" fmla="*/ 118989 w 8576585"/>
              <a:gd name="connsiteY12" fmla="*/ 9391935 h 10972801"/>
              <a:gd name="connsiteX13" fmla="*/ 355303 w 8576585"/>
              <a:gd name="connsiteY13" fmla="*/ 8987393 h 10972801"/>
              <a:gd name="connsiteX14" fmla="*/ 1833421 w 8576585"/>
              <a:gd name="connsiteY14" fmla="*/ 8888033 h 10972801"/>
              <a:gd name="connsiteX15" fmla="*/ 1986331 w 8576585"/>
              <a:gd name="connsiteY15" fmla="*/ 8448007 h 10972801"/>
              <a:gd name="connsiteX16" fmla="*/ 739891 w 8576585"/>
              <a:gd name="connsiteY16" fmla="*/ 8167669 h 10972801"/>
              <a:gd name="connsiteX17" fmla="*/ 642585 w 8576585"/>
              <a:gd name="connsiteY17" fmla="*/ 7734740 h 10972801"/>
              <a:gd name="connsiteX18" fmla="*/ 1189351 w 8576585"/>
              <a:gd name="connsiteY18" fmla="*/ 7557309 h 10972801"/>
              <a:gd name="connsiteX19" fmla="*/ 1180083 w 8576585"/>
              <a:gd name="connsiteY19" fmla="*/ 6872429 h 10972801"/>
              <a:gd name="connsiteX20" fmla="*/ 415539 w 8576585"/>
              <a:gd name="connsiteY20" fmla="*/ 6822749 h 10972801"/>
              <a:gd name="connsiteX21" fmla="*/ 183859 w 8576585"/>
              <a:gd name="connsiteY21" fmla="*/ 6421758 h 10972801"/>
              <a:gd name="connsiteX22" fmla="*/ 2148507 w 8576585"/>
              <a:gd name="connsiteY22" fmla="*/ 6063348 h 10972801"/>
              <a:gd name="connsiteX23" fmla="*/ 2162407 w 8576585"/>
              <a:gd name="connsiteY23" fmla="*/ 5605579 h 10972801"/>
              <a:gd name="connsiteX24" fmla="*/ 790861 w 8576585"/>
              <a:gd name="connsiteY24" fmla="*/ 5424601 h 10972801"/>
              <a:gd name="connsiteX25" fmla="*/ 633319 w 8576585"/>
              <a:gd name="connsiteY25" fmla="*/ 4963283 h 10972801"/>
              <a:gd name="connsiteX26" fmla="*/ 1180083 w 8576585"/>
              <a:gd name="connsiteY26" fmla="*/ 4782304 h 10972801"/>
              <a:gd name="connsiteX27" fmla="*/ 1184717 w 8576585"/>
              <a:gd name="connsiteY27" fmla="*/ 4097426 h 10972801"/>
              <a:gd name="connsiteX28" fmla="*/ 582349 w 8576585"/>
              <a:gd name="connsiteY28" fmla="*/ 3930641 h 10972801"/>
              <a:gd name="connsiteX29" fmla="*/ 661121 w 8576585"/>
              <a:gd name="connsiteY29" fmla="*/ 3479969 h 10972801"/>
              <a:gd name="connsiteX30" fmla="*/ 1884391 w 8576585"/>
              <a:gd name="connsiteY30" fmla="*/ 3213823 h 10972801"/>
              <a:gd name="connsiteX31" fmla="*/ 1467367 w 8576585"/>
              <a:gd name="connsiteY31" fmla="*/ 2699277 h 10972801"/>
              <a:gd name="connsiteX32" fmla="*/ 387739 w 8576585"/>
              <a:gd name="connsiteY32" fmla="*/ 2670888 h 10972801"/>
              <a:gd name="connsiteX33" fmla="*/ 239463 w 8576585"/>
              <a:gd name="connsiteY33" fmla="*/ 2049883 h 10972801"/>
              <a:gd name="connsiteX34" fmla="*/ 874265 w 8576585"/>
              <a:gd name="connsiteY34" fmla="*/ 2007299 h 10972801"/>
              <a:gd name="connsiteX35" fmla="*/ 1462733 w 8576585"/>
              <a:gd name="connsiteY35" fmla="*/ 1897294 h 10972801"/>
              <a:gd name="connsiteX36" fmla="*/ 994739 w 8576585"/>
              <a:gd name="connsiteY36" fmla="*/ 1315322 h 10972801"/>
              <a:gd name="connsiteX37" fmla="*/ 633319 w 8576585"/>
              <a:gd name="connsiteY37" fmla="*/ 701414 h 10972801"/>
              <a:gd name="connsiteX38" fmla="*/ 1189351 w 8576585"/>
              <a:gd name="connsiteY38" fmla="*/ 616247 h 10972801"/>
              <a:gd name="connsiteX39" fmla="*/ 1754649 w 8576585"/>
              <a:gd name="connsiteY39" fmla="*/ 566568 h 10972801"/>
              <a:gd name="connsiteX40" fmla="*/ 1807293 w 8576585"/>
              <a:gd name="connsiteY40" fmla="*/ 8730 h 10972801"/>
              <a:gd name="connsiteX41" fmla="*/ 1790913 w 8576585"/>
              <a:gd name="connsiteY41" fmla="*/ 1 h 10972801"/>
              <a:gd name="connsiteX42" fmla="*/ 3494349 w 8576585"/>
              <a:gd name="connsiteY42" fmla="*/ 1 h 10972801"/>
              <a:gd name="connsiteX43" fmla="*/ 3760873 w 8576585"/>
              <a:gd name="connsiteY43" fmla="*/ 1 h 1097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6585" h="10972801">
                <a:moveTo>
                  <a:pt x="3760873" y="0"/>
                </a:moveTo>
                <a:lnTo>
                  <a:pt x="8576585" y="0"/>
                </a:lnTo>
                <a:lnTo>
                  <a:pt x="8576585" y="10972801"/>
                </a:lnTo>
                <a:lnTo>
                  <a:pt x="5753575" y="10972801"/>
                </a:lnTo>
                <a:lnTo>
                  <a:pt x="4027397" y="10972799"/>
                </a:lnTo>
                <a:lnTo>
                  <a:pt x="3760873" y="10972799"/>
                </a:lnTo>
                <a:lnTo>
                  <a:pt x="3494349" y="10972799"/>
                </a:lnTo>
                <a:lnTo>
                  <a:pt x="766853" y="10972799"/>
                </a:lnTo>
                <a:lnTo>
                  <a:pt x="730191" y="10951009"/>
                </a:lnTo>
                <a:cubicBezTo>
                  <a:pt x="456517" y="10759419"/>
                  <a:pt x="544701" y="10389535"/>
                  <a:pt x="994739" y="10342959"/>
                </a:cubicBezTo>
                <a:cubicBezTo>
                  <a:pt x="1277389" y="10318117"/>
                  <a:pt x="1439565" y="10303923"/>
                  <a:pt x="1527603" y="10122945"/>
                </a:cubicBezTo>
                <a:cubicBezTo>
                  <a:pt x="1620275" y="9920675"/>
                  <a:pt x="1485901" y="9753891"/>
                  <a:pt x="1332993" y="9697115"/>
                </a:cubicBezTo>
                <a:cubicBezTo>
                  <a:pt x="888165" y="9523233"/>
                  <a:pt x="253363" y="9810669"/>
                  <a:pt x="118989" y="9391935"/>
                </a:cubicBezTo>
                <a:cubicBezTo>
                  <a:pt x="63385" y="9210955"/>
                  <a:pt x="207027" y="9044171"/>
                  <a:pt x="355303" y="8987393"/>
                </a:cubicBezTo>
                <a:cubicBezTo>
                  <a:pt x="675021" y="8873837"/>
                  <a:pt x="1560039" y="9051269"/>
                  <a:pt x="1833421" y="8888033"/>
                </a:cubicBezTo>
                <a:cubicBezTo>
                  <a:pt x="1972431" y="8806415"/>
                  <a:pt x="2097535" y="8636083"/>
                  <a:pt x="1986331" y="8448007"/>
                </a:cubicBezTo>
                <a:cubicBezTo>
                  <a:pt x="1773185" y="8093148"/>
                  <a:pt x="1073511" y="8384133"/>
                  <a:pt x="739891" y="8167669"/>
                </a:cubicBezTo>
                <a:cubicBezTo>
                  <a:pt x="596251" y="8075405"/>
                  <a:pt x="517479" y="7897975"/>
                  <a:pt x="642585" y="7734740"/>
                </a:cubicBezTo>
                <a:cubicBezTo>
                  <a:pt x="767693" y="7571504"/>
                  <a:pt x="906701" y="7596344"/>
                  <a:pt x="1189351" y="7557309"/>
                </a:cubicBezTo>
                <a:cubicBezTo>
                  <a:pt x="1750017" y="7486338"/>
                  <a:pt x="1634177" y="6918562"/>
                  <a:pt x="1180083" y="6872429"/>
                </a:cubicBezTo>
                <a:cubicBezTo>
                  <a:pt x="934501" y="6847589"/>
                  <a:pt x="633319" y="6911465"/>
                  <a:pt x="415539" y="6822749"/>
                </a:cubicBezTo>
                <a:cubicBezTo>
                  <a:pt x="271897" y="6765971"/>
                  <a:pt x="114355" y="6620479"/>
                  <a:pt x="183859" y="6421758"/>
                </a:cubicBezTo>
                <a:cubicBezTo>
                  <a:pt x="359935" y="5910759"/>
                  <a:pt x="1777817" y="6382723"/>
                  <a:pt x="2148507" y="6063348"/>
                </a:cubicBezTo>
                <a:cubicBezTo>
                  <a:pt x="2282881" y="5942696"/>
                  <a:pt x="2310681" y="5740426"/>
                  <a:pt x="2162407" y="5605579"/>
                </a:cubicBezTo>
                <a:cubicBezTo>
                  <a:pt x="1865857" y="5332338"/>
                  <a:pt x="1193985" y="5598483"/>
                  <a:pt x="790861" y="5424601"/>
                </a:cubicBezTo>
                <a:cubicBezTo>
                  <a:pt x="614785" y="5350080"/>
                  <a:pt x="508213" y="5162004"/>
                  <a:pt x="633319" y="4963283"/>
                </a:cubicBezTo>
                <a:cubicBezTo>
                  <a:pt x="725991" y="4814242"/>
                  <a:pt x="911335" y="4807144"/>
                  <a:pt x="1180083" y="4782304"/>
                </a:cubicBezTo>
                <a:cubicBezTo>
                  <a:pt x="1685145" y="4729075"/>
                  <a:pt x="1712949" y="4157752"/>
                  <a:pt x="1184717" y="4097426"/>
                </a:cubicBezTo>
                <a:cubicBezTo>
                  <a:pt x="878899" y="4061939"/>
                  <a:pt x="725991" y="4097426"/>
                  <a:pt x="582349" y="3930641"/>
                </a:cubicBezTo>
                <a:cubicBezTo>
                  <a:pt x="457241" y="3778051"/>
                  <a:pt x="494311" y="3589975"/>
                  <a:pt x="661121" y="3479969"/>
                </a:cubicBezTo>
                <a:cubicBezTo>
                  <a:pt x="985473" y="3263505"/>
                  <a:pt x="1689779" y="3565135"/>
                  <a:pt x="1884391" y="3213823"/>
                </a:cubicBezTo>
                <a:cubicBezTo>
                  <a:pt x="2083635" y="2937033"/>
                  <a:pt x="1791717" y="2717020"/>
                  <a:pt x="1467367" y="2699277"/>
                </a:cubicBezTo>
                <a:cubicBezTo>
                  <a:pt x="1226419" y="2685082"/>
                  <a:pt x="536013" y="2752506"/>
                  <a:pt x="387739" y="2670888"/>
                </a:cubicBezTo>
                <a:cubicBezTo>
                  <a:pt x="-75623" y="2653146"/>
                  <a:pt x="-121959" y="2191827"/>
                  <a:pt x="239463" y="2049883"/>
                </a:cubicBezTo>
                <a:cubicBezTo>
                  <a:pt x="387739" y="1989556"/>
                  <a:pt x="693555" y="2007299"/>
                  <a:pt x="874265" y="2007299"/>
                </a:cubicBezTo>
                <a:cubicBezTo>
                  <a:pt x="1263487" y="2007299"/>
                  <a:pt x="1193985" y="2017945"/>
                  <a:pt x="1462733" y="1897294"/>
                </a:cubicBezTo>
                <a:cubicBezTo>
                  <a:pt x="1661977" y="1535336"/>
                  <a:pt x="1518337" y="1340163"/>
                  <a:pt x="994739" y="1315322"/>
                </a:cubicBezTo>
                <a:cubicBezTo>
                  <a:pt x="466509" y="1294031"/>
                  <a:pt x="410905" y="985302"/>
                  <a:pt x="633319" y="701414"/>
                </a:cubicBezTo>
                <a:cubicBezTo>
                  <a:pt x="874265" y="612700"/>
                  <a:pt x="864999" y="612700"/>
                  <a:pt x="1189351" y="616247"/>
                </a:cubicBezTo>
                <a:cubicBezTo>
                  <a:pt x="1374695" y="616247"/>
                  <a:pt x="1597109" y="641088"/>
                  <a:pt x="1754649" y="566568"/>
                </a:cubicBezTo>
                <a:cubicBezTo>
                  <a:pt x="2026295" y="439261"/>
                  <a:pt x="2053155" y="159808"/>
                  <a:pt x="1807293" y="8730"/>
                </a:cubicBezTo>
                <a:lnTo>
                  <a:pt x="1790913" y="1"/>
                </a:lnTo>
                <a:lnTo>
                  <a:pt x="3494349" y="1"/>
                </a:lnTo>
                <a:lnTo>
                  <a:pt x="3760873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5043110" y="1548581"/>
            <a:ext cx="5404590" cy="3760839"/>
          </a:xfrm>
          <a:custGeom>
            <a:avLst/>
            <a:gdLst>
              <a:gd name="connsiteX0" fmla="*/ 501484 w 8633973"/>
              <a:gd name="connsiteY0" fmla="*/ 0 h 6017342"/>
              <a:gd name="connsiteX1" fmla="*/ 8132488 w 8633973"/>
              <a:gd name="connsiteY1" fmla="*/ 0 h 6017342"/>
              <a:gd name="connsiteX2" fmla="*/ 8633973 w 8633973"/>
              <a:gd name="connsiteY2" fmla="*/ 501485 h 6017342"/>
              <a:gd name="connsiteX3" fmla="*/ 8633973 w 8633973"/>
              <a:gd name="connsiteY3" fmla="*/ 5515857 h 6017342"/>
              <a:gd name="connsiteX4" fmla="*/ 8132488 w 8633973"/>
              <a:gd name="connsiteY4" fmla="*/ 6017342 h 6017342"/>
              <a:gd name="connsiteX5" fmla="*/ 501484 w 8633973"/>
              <a:gd name="connsiteY5" fmla="*/ 6017342 h 6017342"/>
              <a:gd name="connsiteX6" fmla="*/ 0 w 8633973"/>
              <a:gd name="connsiteY6" fmla="*/ 5515857 h 6017342"/>
              <a:gd name="connsiteX7" fmla="*/ 0 w 8633973"/>
              <a:gd name="connsiteY7" fmla="*/ 501485 h 6017342"/>
              <a:gd name="connsiteX8" fmla="*/ 501484 w 8633973"/>
              <a:gd name="connsiteY8" fmla="*/ 0 h 60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3973" h="6017342">
                <a:moveTo>
                  <a:pt x="501484" y="0"/>
                </a:moveTo>
                <a:lnTo>
                  <a:pt x="8132488" y="0"/>
                </a:lnTo>
                <a:cubicBezTo>
                  <a:pt x="8409451" y="0"/>
                  <a:pt x="8633973" y="224522"/>
                  <a:pt x="8633973" y="501485"/>
                </a:cubicBezTo>
                <a:lnTo>
                  <a:pt x="8633973" y="5515857"/>
                </a:lnTo>
                <a:cubicBezTo>
                  <a:pt x="8633973" y="5792820"/>
                  <a:pt x="8409451" y="6017342"/>
                  <a:pt x="8132488" y="6017342"/>
                </a:cubicBezTo>
                <a:lnTo>
                  <a:pt x="501484" y="6017342"/>
                </a:lnTo>
                <a:cubicBezTo>
                  <a:pt x="224521" y="6017342"/>
                  <a:pt x="0" y="5792820"/>
                  <a:pt x="0" y="5515857"/>
                </a:cubicBezTo>
                <a:lnTo>
                  <a:pt x="0" y="501485"/>
                </a:lnTo>
                <a:cubicBezTo>
                  <a:pt x="0" y="224522"/>
                  <a:pt x="224521" y="0"/>
                  <a:pt x="5014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362200" dir="2700000" sx="90000" sy="9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79088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263666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5400000" flipH="1">
            <a:off x="-1299102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Rectangle 2"/>
          <p:cNvSpPr/>
          <p:nvPr/>
        </p:nvSpPr>
        <p:spPr>
          <a:xfrm rot="5400000">
            <a:off x="-1311199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8" name="Picture Placeholder 3"/>
          <p:cNvSpPr>
            <a:spLocks noGrp="1"/>
          </p:cNvSpPr>
          <p:nvPr userDrawn="1">
            <p:ph type="pic" sz="quarter" idx="10"/>
          </p:nvPr>
        </p:nvSpPr>
        <p:spPr>
          <a:xfrm>
            <a:off x="1268529" y="1065770"/>
            <a:ext cx="4039779" cy="4726460"/>
          </a:xfrm>
          <a:prstGeom prst="roundRect">
            <a:avLst>
              <a:gd name="adj" fmla="val 2061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TextBox 4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</a:t>
            </a:r>
            <a:r>
              <a:rPr lang="en-US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1ppt</a:t>
            </a:r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8" name="Freeform: Shape 7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75434" y="6288180"/>
            <a:ext cx="2420919" cy="226985"/>
            <a:chOff x="1173828" y="9898598"/>
            <a:chExt cx="3867482" cy="363175"/>
          </a:xfrm>
        </p:grpSpPr>
        <p:sp>
          <p:nvSpPr>
            <p:cNvPr id="10" name="TextBox 9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75434" y="418371"/>
            <a:ext cx="1615391" cy="296920"/>
            <a:chOff x="1299865" y="646279"/>
            <a:chExt cx="2580630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7786" y="655335"/>
              <a:ext cx="2002709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80754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02" y="342900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988251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78639" cy="6858000"/>
          </a:xfrm>
          <a:custGeom>
            <a:avLst/>
            <a:gdLst>
              <a:gd name="connsiteX0" fmla="*/ 0 w 9710784"/>
              <a:gd name="connsiteY0" fmla="*/ 0 h 10972800"/>
              <a:gd name="connsiteX1" fmla="*/ 9236054 w 9710784"/>
              <a:gd name="connsiteY1" fmla="*/ 0 h 10972800"/>
              <a:gd name="connsiteX2" fmla="*/ 9236054 w 9710784"/>
              <a:gd name="connsiteY2" fmla="*/ 10972800 h 10972800"/>
              <a:gd name="connsiteX3" fmla="*/ 0 w 9710784"/>
              <a:gd name="connsiteY3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0784" h="10972800">
                <a:moveTo>
                  <a:pt x="0" y="0"/>
                </a:moveTo>
                <a:lnTo>
                  <a:pt x="9236054" y="0"/>
                </a:lnTo>
                <a:cubicBezTo>
                  <a:pt x="11056780" y="4172747"/>
                  <a:pt x="6885660" y="6916377"/>
                  <a:pt x="9236054" y="10972800"/>
                </a:cubicBezTo>
                <a:lnTo>
                  <a:pt x="0" y="109728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52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5999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48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 rot="14125145">
            <a:off x="1633228" y="1749236"/>
            <a:ext cx="3903743" cy="3359527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-1" fmla="*/ 1461356 w 3197385"/>
              <a:gd name="connsiteY0-2" fmla="*/ 10544 h 3099408"/>
              <a:gd name="connsiteX1-3" fmla="*/ 2055716 w 3197385"/>
              <a:gd name="connsiteY1-4" fmla="*/ 124844 h 3099408"/>
              <a:gd name="connsiteX2-5" fmla="*/ 2200496 w 3197385"/>
              <a:gd name="connsiteY2-6" fmla="*/ 155324 h 3099408"/>
              <a:gd name="connsiteX3-7" fmla="*/ 2817716 w 3197385"/>
              <a:gd name="connsiteY3-8" fmla="*/ 322964 h 3099408"/>
              <a:gd name="connsiteX4-9" fmla="*/ 3152996 w 3197385"/>
              <a:gd name="connsiteY4-10" fmla="*/ 742064 h 3099408"/>
              <a:gd name="connsiteX5-11" fmla="*/ 3107276 w 3197385"/>
              <a:gd name="connsiteY5-12" fmla="*/ 1405004 h 3099408"/>
              <a:gd name="connsiteX6-13" fmla="*/ 2505296 w 3197385"/>
              <a:gd name="connsiteY6-14" fmla="*/ 1854584 h 3099408"/>
              <a:gd name="connsiteX7-15" fmla="*/ 2192876 w 3197385"/>
              <a:gd name="connsiteY7-16" fmla="*/ 2433704 h 3099408"/>
              <a:gd name="connsiteX8-17" fmla="*/ 1697576 w 3197385"/>
              <a:gd name="connsiteY8-18" fmla="*/ 2860424 h 3099408"/>
              <a:gd name="connsiteX9-19" fmla="*/ 1232756 w 3197385"/>
              <a:gd name="connsiteY9-20" fmla="*/ 3081404 h 3099408"/>
              <a:gd name="connsiteX10-21" fmla="*/ 646016 w 3197385"/>
              <a:gd name="connsiteY10-22" fmla="*/ 3005204 h 3099408"/>
              <a:gd name="connsiteX11-23" fmla="*/ 104996 w 3197385"/>
              <a:gd name="connsiteY11-24" fmla="*/ 2365124 h 3099408"/>
              <a:gd name="connsiteX12-25" fmla="*/ 44036 w 3197385"/>
              <a:gd name="connsiteY12-26" fmla="*/ 1252604 h 3099408"/>
              <a:gd name="connsiteX13-27" fmla="*/ 607916 w 3197385"/>
              <a:gd name="connsiteY13-28" fmla="*/ 422024 h 3099408"/>
              <a:gd name="connsiteX14-29" fmla="*/ 1461356 w 3197385"/>
              <a:gd name="connsiteY14-30" fmla="*/ 10544 h 3099408"/>
              <a:gd name="connsiteX0-31" fmla="*/ 1461356 w 3116044"/>
              <a:gd name="connsiteY0-32" fmla="*/ 10544 h 3099408"/>
              <a:gd name="connsiteX1-33" fmla="*/ 2055716 w 3116044"/>
              <a:gd name="connsiteY1-34" fmla="*/ 124844 h 3099408"/>
              <a:gd name="connsiteX2-35" fmla="*/ 2200496 w 3116044"/>
              <a:gd name="connsiteY2-36" fmla="*/ 155324 h 3099408"/>
              <a:gd name="connsiteX3-37" fmla="*/ 2817716 w 3116044"/>
              <a:gd name="connsiteY3-38" fmla="*/ 322964 h 3099408"/>
              <a:gd name="connsiteX4-39" fmla="*/ 3107276 w 3116044"/>
              <a:gd name="connsiteY4-40" fmla="*/ 1405004 h 3099408"/>
              <a:gd name="connsiteX5-41" fmla="*/ 2505296 w 3116044"/>
              <a:gd name="connsiteY5-42" fmla="*/ 1854584 h 3099408"/>
              <a:gd name="connsiteX6-43" fmla="*/ 2192876 w 3116044"/>
              <a:gd name="connsiteY6-44" fmla="*/ 2433704 h 3099408"/>
              <a:gd name="connsiteX7-45" fmla="*/ 1697576 w 3116044"/>
              <a:gd name="connsiteY7-46" fmla="*/ 2860424 h 3099408"/>
              <a:gd name="connsiteX8-47" fmla="*/ 1232756 w 3116044"/>
              <a:gd name="connsiteY8-48" fmla="*/ 3081404 h 3099408"/>
              <a:gd name="connsiteX9-49" fmla="*/ 646016 w 3116044"/>
              <a:gd name="connsiteY9-50" fmla="*/ 3005204 h 3099408"/>
              <a:gd name="connsiteX10-51" fmla="*/ 104996 w 3116044"/>
              <a:gd name="connsiteY10-52" fmla="*/ 2365124 h 3099408"/>
              <a:gd name="connsiteX11-53" fmla="*/ 44036 w 3116044"/>
              <a:gd name="connsiteY11-54" fmla="*/ 1252604 h 3099408"/>
              <a:gd name="connsiteX12-55" fmla="*/ 607916 w 3116044"/>
              <a:gd name="connsiteY12-56" fmla="*/ 422024 h 3099408"/>
              <a:gd name="connsiteX13-57" fmla="*/ 1461356 w 3116044"/>
              <a:gd name="connsiteY13-58" fmla="*/ 10544 h 3099408"/>
              <a:gd name="connsiteX0-59" fmla="*/ 1461356 w 3202939"/>
              <a:gd name="connsiteY0-60" fmla="*/ 10544 h 3099408"/>
              <a:gd name="connsiteX1-61" fmla="*/ 2055716 w 3202939"/>
              <a:gd name="connsiteY1-62" fmla="*/ 124844 h 3099408"/>
              <a:gd name="connsiteX2-63" fmla="*/ 2200496 w 3202939"/>
              <a:gd name="connsiteY2-64" fmla="*/ 155324 h 3099408"/>
              <a:gd name="connsiteX3-65" fmla="*/ 2817716 w 3202939"/>
              <a:gd name="connsiteY3-66" fmla="*/ 322964 h 3099408"/>
              <a:gd name="connsiteX4-67" fmla="*/ 3107276 w 3202939"/>
              <a:gd name="connsiteY4-68" fmla="*/ 1405004 h 3099408"/>
              <a:gd name="connsiteX5-69" fmla="*/ 2505296 w 3202939"/>
              <a:gd name="connsiteY5-70" fmla="*/ 1854584 h 3099408"/>
              <a:gd name="connsiteX6-71" fmla="*/ 2192876 w 3202939"/>
              <a:gd name="connsiteY6-72" fmla="*/ 2433704 h 3099408"/>
              <a:gd name="connsiteX7-73" fmla="*/ 1697576 w 3202939"/>
              <a:gd name="connsiteY7-74" fmla="*/ 2860424 h 3099408"/>
              <a:gd name="connsiteX8-75" fmla="*/ 1232756 w 3202939"/>
              <a:gd name="connsiteY8-76" fmla="*/ 3081404 h 3099408"/>
              <a:gd name="connsiteX9-77" fmla="*/ 646016 w 3202939"/>
              <a:gd name="connsiteY9-78" fmla="*/ 3005204 h 3099408"/>
              <a:gd name="connsiteX10-79" fmla="*/ 104996 w 3202939"/>
              <a:gd name="connsiteY10-80" fmla="*/ 2365124 h 3099408"/>
              <a:gd name="connsiteX11-81" fmla="*/ 44036 w 3202939"/>
              <a:gd name="connsiteY11-82" fmla="*/ 1252604 h 3099408"/>
              <a:gd name="connsiteX12-83" fmla="*/ 607916 w 3202939"/>
              <a:gd name="connsiteY12-84" fmla="*/ 422024 h 3099408"/>
              <a:gd name="connsiteX13-85" fmla="*/ 1461356 w 3202939"/>
              <a:gd name="connsiteY13-86" fmla="*/ 10544 h 3099408"/>
              <a:gd name="connsiteX0-87" fmla="*/ 1461356 w 3202939"/>
              <a:gd name="connsiteY0-88" fmla="*/ 10544 h 3099408"/>
              <a:gd name="connsiteX1-89" fmla="*/ 2055716 w 3202939"/>
              <a:gd name="connsiteY1-90" fmla="*/ 124844 h 3099408"/>
              <a:gd name="connsiteX2-91" fmla="*/ 2200496 w 3202939"/>
              <a:gd name="connsiteY2-92" fmla="*/ 155324 h 3099408"/>
              <a:gd name="connsiteX3-93" fmla="*/ 2817716 w 3202939"/>
              <a:gd name="connsiteY3-94" fmla="*/ 322964 h 3099408"/>
              <a:gd name="connsiteX4-95" fmla="*/ 3107276 w 3202939"/>
              <a:gd name="connsiteY4-96" fmla="*/ 1405004 h 3099408"/>
              <a:gd name="connsiteX5-97" fmla="*/ 2505296 w 3202939"/>
              <a:gd name="connsiteY5-98" fmla="*/ 1854584 h 3099408"/>
              <a:gd name="connsiteX6-99" fmla="*/ 1697576 w 3202939"/>
              <a:gd name="connsiteY6-100" fmla="*/ 2860424 h 3099408"/>
              <a:gd name="connsiteX7-101" fmla="*/ 1232756 w 3202939"/>
              <a:gd name="connsiteY7-102" fmla="*/ 3081404 h 3099408"/>
              <a:gd name="connsiteX8-103" fmla="*/ 646016 w 3202939"/>
              <a:gd name="connsiteY8-104" fmla="*/ 3005204 h 3099408"/>
              <a:gd name="connsiteX9-105" fmla="*/ 104996 w 3202939"/>
              <a:gd name="connsiteY9-106" fmla="*/ 2365124 h 3099408"/>
              <a:gd name="connsiteX10-107" fmla="*/ 44036 w 3202939"/>
              <a:gd name="connsiteY10-108" fmla="*/ 1252604 h 3099408"/>
              <a:gd name="connsiteX11-109" fmla="*/ 607916 w 3202939"/>
              <a:gd name="connsiteY11-110" fmla="*/ 422024 h 3099408"/>
              <a:gd name="connsiteX12-111" fmla="*/ 1461356 w 3202939"/>
              <a:gd name="connsiteY12-112" fmla="*/ 10544 h 3099408"/>
              <a:gd name="connsiteX0-113" fmla="*/ 1461356 w 3202939"/>
              <a:gd name="connsiteY0-114" fmla="*/ 10544 h 3099408"/>
              <a:gd name="connsiteX1-115" fmla="*/ 2055716 w 3202939"/>
              <a:gd name="connsiteY1-116" fmla="*/ 124844 h 3099408"/>
              <a:gd name="connsiteX2-117" fmla="*/ 2200496 w 3202939"/>
              <a:gd name="connsiteY2-118" fmla="*/ 155324 h 3099408"/>
              <a:gd name="connsiteX3-119" fmla="*/ 2817716 w 3202939"/>
              <a:gd name="connsiteY3-120" fmla="*/ 322964 h 3099408"/>
              <a:gd name="connsiteX4-121" fmla="*/ 3107276 w 3202939"/>
              <a:gd name="connsiteY4-122" fmla="*/ 1405004 h 3099408"/>
              <a:gd name="connsiteX5-123" fmla="*/ 2505296 w 3202939"/>
              <a:gd name="connsiteY5-124" fmla="*/ 1854584 h 3099408"/>
              <a:gd name="connsiteX6-125" fmla="*/ 1697576 w 3202939"/>
              <a:gd name="connsiteY6-126" fmla="*/ 2860424 h 3099408"/>
              <a:gd name="connsiteX7-127" fmla="*/ 1232756 w 3202939"/>
              <a:gd name="connsiteY7-128" fmla="*/ 3081404 h 3099408"/>
              <a:gd name="connsiteX8-129" fmla="*/ 646016 w 3202939"/>
              <a:gd name="connsiteY8-130" fmla="*/ 3005204 h 3099408"/>
              <a:gd name="connsiteX9-131" fmla="*/ 104996 w 3202939"/>
              <a:gd name="connsiteY9-132" fmla="*/ 2365124 h 3099408"/>
              <a:gd name="connsiteX10-133" fmla="*/ 44036 w 3202939"/>
              <a:gd name="connsiteY10-134" fmla="*/ 1252604 h 3099408"/>
              <a:gd name="connsiteX11-135" fmla="*/ 607916 w 3202939"/>
              <a:gd name="connsiteY11-136" fmla="*/ 422024 h 3099408"/>
              <a:gd name="connsiteX12-137" fmla="*/ 1461356 w 3202939"/>
              <a:gd name="connsiteY12-138" fmla="*/ 10544 h 3099408"/>
              <a:gd name="connsiteX0-139" fmla="*/ 1461356 w 3202939"/>
              <a:gd name="connsiteY0-140" fmla="*/ 10544 h 3173530"/>
              <a:gd name="connsiteX1-141" fmla="*/ 2055716 w 3202939"/>
              <a:gd name="connsiteY1-142" fmla="*/ 124844 h 3173530"/>
              <a:gd name="connsiteX2-143" fmla="*/ 2200496 w 3202939"/>
              <a:gd name="connsiteY2-144" fmla="*/ 155324 h 3173530"/>
              <a:gd name="connsiteX3-145" fmla="*/ 2817716 w 3202939"/>
              <a:gd name="connsiteY3-146" fmla="*/ 322964 h 3173530"/>
              <a:gd name="connsiteX4-147" fmla="*/ 3107276 w 3202939"/>
              <a:gd name="connsiteY4-148" fmla="*/ 1405004 h 3173530"/>
              <a:gd name="connsiteX5-149" fmla="*/ 2505296 w 3202939"/>
              <a:gd name="connsiteY5-150" fmla="*/ 1854584 h 3173530"/>
              <a:gd name="connsiteX6-151" fmla="*/ 1232756 w 3202939"/>
              <a:gd name="connsiteY6-152" fmla="*/ 3081404 h 3173530"/>
              <a:gd name="connsiteX7-153" fmla="*/ 646016 w 3202939"/>
              <a:gd name="connsiteY7-154" fmla="*/ 3005204 h 3173530"/>
              <a:gd name="connsiteX8-155" fmla="*/ 104996 w 3202939"/>
              <a:gd name="connsiteY8-156" fmla="*/ 2365124 h 3173530"/>
              <a:gd name="connsiteX9-157" fmla="*/ 44036 w 3202939"/>
              <a:gd name="connsiteY9-158" fmla="*/ 1252604 h 3173530"/>
              <a:gd name="connsiteX10-159" fmla="*/ 607916 w 3202939"/>
              <a:gd name="connsiteY10-160" fmla="*/ 422024 h 3173530"/>
              <a:gd name="connsiteX11-161" fmla="*/ 1461356 w 3202939"/>
              <a:gd name="connsiteY11-162" fmla="*/ 10544 h 3173530"/>
              <a:gd name="connsiteX0-163" fmla="*/ 1461356 w 3202939"/>
              <a:gd name="connsiteY0-164" fmla="*/ 10544 h 3178638"/>
              <a:gd name="connsiteX1-165" fmla="*/ 2055716 w 3202939"/>
              <a:gd name="connsiteY1-166" fmla="*/ 124844 h 3178638"/>
              <a:gd name="connsiteX2-167" fmla="*/ 2200496 w 3202939"/>
              <a:gd name="connsiteY2-168" fmla="*/ 155324 h 3178638"/>
              <a:gd name="connsiteX3-169" fmla="*/ 2817716 w 3202939"/>
              <a:gd name="connsiteY3-170" fmla="*/ 322964 h 3178638"/>
              <a:gd name="connsiteX4-171" fmla="*/ 3107276 w 3202939"/>
              <a:gd name="connsiteY4-172" fmla="*/ 1405004 h 3178638"/>
              <a:gd name="connsiteX5-173" fmla="*/ 2505296 w 3202939"/>
              <a:gd name="connsiteY5-174" fmla="*/ 1854584 h 3178638"/>
              <a:gd name="connsiteX6-175" fmla="*/ 1232756 w 3202939"/>
              <a:gd name="connsiteY6-176" fmla="*/ 3081404 h 3178638"/>
              <a:gd name="connsiteX7-177" fmla="*/ 646016 w 3202939"/>
              <a:gd name="connsiteY7-178" fmla="*/ 3005204 h 3178638"/>
              <a:gd name="connsiteX8-179" fmla="*/ 104996 w 3202939"/>
              <a:gd name="connsiteY8-180" fmla="*/ 2365124 h 3178638"/>
              <a:gd name="connsiteX9-181" fmla="*/ 44036 w 3202939"/>
              <a:gd name="connsiteY9-182" fmla="*/ 1252604 h 3178638"/>
              <a:gd name="connsiteX10-183" fmla="*/ 607916 w 3202939"/>
              <a:gd name="connsiteY10-184" fmla="*/ 422024 h 3178638"/>
              <a:gd name="connsiteX11-185" fmla="*/ 1461356 w 3202939"/>
              <a:gd name="connsiteY11-186" fmla="*/ 10544 h 3178638"/>
              <a:gd name="connsiteX0-187" fmla="*/ 1461356 w 3202939"/>
              <a:gd name="connsiteY0-188" fmla="*/ 10544 h 3091066"/>
              <a:gd name="connsiteX1-189" fmla="*/ 2055716 w 3202939"/>
              <a:gd name="connsiteY1-190" fmla="*/ 124844 h 3091066"/>
              <a:gd name="connsiteX2-191" fmla="*/ 2200496 w 3202939"/>
              <a:gd name="connsiteY2-192" fmla="*/ 155324 h 3091066"/>
              <a:gd name="connsiteX3-193" fmla="*/ 2817716 w 3202939"/>
              <a:gd name="connsiteY3-194" fmla="*/ 322964 h 3091066"/>
              <a:gd name="connsiteX4-195" fmla="*/ 3107276 w 3202939"/>
              <a:gd name="connsiteY4-196" fmla="*/ 1405004 h 3091066"/>
              <a:gd name="connsiteX5-197" fmla="*/ 2505296 w 3202939"/>
              <a:gd name="connsiteY5-198" fmla="*/ 1854584 h 3091066"/>
              <a:gd name="connsiteX6-199" fmla="*/ 1232756 w 3202939"/>
              <a:gd name="connsiteY6-200" fmla="*/ 3081404 h 3091066"/>
              <a:gd name="connsiteX7-201" fmla="*/ 104996 w 3202939"/>
              <a:gd name="connsiteY7-202" fmla="*/ 2365124 h 3091066"/>
              <a:gd name="connsiteX8-203" fmla="*/ 44036 w 3202939"/>
              <a:gd name="connsiteY8-204" fmla="*/ 1252604 h 3091066"/>
              <a:gd name="connsiteX9-205" fmla="*/ 607916 w 3202939"/>
              <a:gd name="connsiteY9-206" fmla="*/ 422024 h 3091066"/>
              <a:gd name="connsiteX10-207" fmla="*/ 1461356 w 3202939"/>
              <a:gd name="connsiteY10-208" fmla="*/ 10544 h 3091066"/>
              <a:gd name="connsiteX0-209" fmla="*/ 1461356 w 3202939"/>
              <a:gd name="connsiteY0-210" fmla="*/ 10544 h 3082640"/>
              <a:gd name="connsiteX1-211" fmla="*/ 2055716 w 3202939"/>
              <a:gd name="connsiteY1-212" fmla="*/ 124844 h 3082640"/>
              <a:gd name="connsiteX2-213" fmla="*/ 2200496 w 3202939"/>
              <a:gd name="connsiteY2-214" fmla="*/ 155324 h 3082640"/>
              <a:gd name="connsiteX3-215" fmla="*/ 2817716 w 3202939"/>
              <a:gd name="connsiteY3-216" fmla="*/ 322964 h 3082640"/>
              <a:gd name="connsiteX4-217" fmla="*/ 3107276 w 3202939"/>
              <a:gd name="connsiteY4-218" fmla="*/ 1405004 h 3082640"/>
              <a:gd name="connsiteX5-219" fmla="*/ 2505296 w 3202939"/>
              <a:gd name="connsiteY5-220" fmla="*/ 1854584 h 3082640"/>
              <a:gd name="connsiteX6-221" fmla="*/ 1232756 w 3202939"/>
              <a:gd name="connsiteY6-222" fmla="*/ 3081404 h 3082640"/>
              <a:gd name="connsiteX7-223" fmla="*/ 104996 w 3202939"/>
              <a:gd name="connsiteY7-224" fmla="*/ 2365124 h 3082640"/>
              <a:gd name="connsiteX8-225" fmla="*/ 44036 w 3202939"/>
              <a:gd name="connsiteY8-226" fmla="*/ 1252604 h 3082640"/>
              <a:gd name="connsiteX9-227" fmla="*/ 607916 w 3202939"/>
              <a:gd name="connsiteY9-228" fmla="*/ 422024 h 3082640"/>
              <a:gd name="connsiteX10-229" fmla="*/ 1461356 w 3202939"/>
              <a:gd name="connsiteY10-230" fmla="*/ 10544 h 3082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16362" y="1460672"/>
            <a:ext cx="4096621" cy="3936658"/>
          </a:xfrm>
          <a:custGeom>
            <a:avLst/>
            <a:gdLst>
              <a:gd name="connsiteX0" fmla="*/ 3169356 w 6544459"/>
              <a:gd name="connsiteY0" fmla="*/ 503 h 6298653"/>
              <a:gd name="connsiteX1" fmla="*/ 4200377 w 6544459"/>
              <a:gd name="connsiteY1" fmla="*/ 255092 h 6298653"/>
              <a:gd name="connsiteX2" fmla="*/ 4496201 w 6544459"/>
              <a:gd name="connsiteY2" fmla="*/ 317370 h 6298653"/>
              <a:gd name="connsiteX3" fmla="*/ 5757345 w 6544459"/>
              <a:gd name="connsiteY3" fmla="*/ 659903 h 6298653"/>
              <a:gd name="connsiteX4" fmla="*/ 6348993 w 6544459"/>
              <a:gd name="connsiteY4" fmla="*/ 2870797 h 6298653"/>
              <a:gd name="connsiteX5" fmla="*/ 5118988 w 6544459"/>
              <a:gd name="connsiteY5" fmla="*/ 3789408 h 6298653"/>
              <a:gd name="connsiteX6" fmla="*/ 2518850 w 6544459"/>
              <a:gd name="connsiteY6" fmla="*/ 6296127 h 6298653"/>
              <a:gd name="connsiteX7" fmla="*/ 214537 w 6544459"/>
              <a:gd name="connsiteY7" fmla="*/ 4832577 h 6298653"/>
              <a:gd name="connsiteX8" fmla="*/ 89980 w 6544459"/>
              <a:gd name="connsiteY8" fmla="*/ 2559404 h 6298653"/>
              <a:gd name="connsiteX9" fmla="*/ 1242136 w 6544459"/>
              <a:gd name="connsiteY9" fmla="*/ 862309 h 6298653"/>
              <a:gd name="connsiteX10" fmla="*/ 2985941 w 6544459"/>
              <a:gd name="connsiteY10" fmla="*/ 21546 h 6298653"/>
              <a:gd name="connsiteX11" fmla="*/ 3169356 w 6544459"/>
              <a:gd name="connsiteY11" fmla="*/ 503 h 62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44459" h="6298653">
                <a:moveTo>
                  <a:pt x="3169356" y="503"/>
                </a:moveTo>
                <a:cubicBezTo>
                  <a:pt x="3592997" y="-11985"/>
                  <a:pt x="3980131" y="211951"/>
                  <a:pt x="4200377" y="255092"/>
                </a:cubicBezTo>
                <a:cubicBezTo>
                  <a:pt x="4200377" y="255092"/>
                  <a:pt x="4236706" y="249902"/>
                  <a:pt x="4496201" y="317370"/>
                </a:cubicBezTo>
                <a:cubicBezTo>
                  <a:pt x="4496201" y="317370"/>
                  <a:pt x="5333741" y="348412"/>
                  <a:pt x="5757345" y="659903"/>
                </a:cubicBezTo>
                <a:cubicBezTo>
                  <a:pt x="6959570" y="1543944"/>
                  <a:pt x="6455386" y="2349213"/>
                  <a:pt x="6348993" y="2870797"/>
                </a:cubicBezTo>
                <a:cubicBezTo>
                  <a:pt x="6242600" y="3392382"/>
                  <a:pt x="5757345" y="3218520"/>
                  <a:pt x="5118988" y="3789408"/>
                </a:cubicBezTo>
                <a:cubicBezTo>
                  <a:pt x="4480631" y="4360297"/>
                  <a:pt x="4053349" y="6239821"/>
                  <a:pt x="2518850" y="6296127"/>
                </a:cubicBezTo>
                <a:cubicBezTo>
                  <a:pt x="984352" y="6352433"/>
                  <a:pt x="619349" y="5455364"/>
                  <a:pt x="214537" y="4832577"/>
                </a:cubicBezTo>
                <a:cubicBezTo>
                  <a:pt x="9536" y="4235739"/>
                  <a:pt x="-81287" y="3221115"/>
                  <a:pt x="89980" y="2559404"/>
                </a:cubicBezTo>
                <a:cubicBezTo>
                  <a:pt x="261246" y="1897693"/>
                  <a:pt x="754286" y="1274906"/>
                  <a:pt x="1242136" y="862309"/>
                </a:cubicBezTo>
                <a:cubicBezTo>
                  <a:pt x="1729987" y="449712"/>
                  <a:pt x="2492901" y="122749"/>
                  <a:pt x="2985941" y="21546"/>
                </a:cubicBezTo>
                <a:cubicBezTo>
                  <a:pt x="3047571" y="8896"/>
                  <a:pt x="3108837" y="2287"/>
                  <a:pt x="3169356" y="5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143000" dir="2700000" sx="84000" sy="84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21759" y="1381125"/>
            <a:ext cx="5634332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450126"/>
            <a:ext cx="12192000" cy="5407874"/>
          </a:xfrm>
          <a:custGeom>
            <a:avLst/>
            <a:gdLst>
              <a:gd name="connsiteX0" fmla="*/ 3930832 w 19477038"/>
              <a:gd name="connsiteY0" fmla="*/ 35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  <a:gd name="connsiteX5" fmla="*/ 3930832 w 19477038"/>
              <a:gd name="connsiteY5" fmla="*/ 35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7038" h="8652599">
                <a:moveTo>
                  <a:pt x="3930832" y="35"/>
                </a:moveTo>
                <a:cubicBezTo>
                  <a:pt x="9314928" y="-9889"/>
                  <a:pt x="13626820" y="2124595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3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6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7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5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</a:t>
            </a:r>
            <a:r>
              <a:rPr lang="en-US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1ppt</a:t>
            </a:r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1" name="Freeform: Shape 10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93673" y="1529615"/>
            <a:ext cx="3804655" cy="3798771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682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8221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41394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65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116549" y="841383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234021" y="4003214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01" y="1"/>
            <a:ext cx="4906787" cy="424016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35362" y="1950626"/>
            <a:ext cx="4897566" cy="39260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>
            <a:off x="70321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929846" y="1057703"/>
            <a:ext cx="5243016" cy="5459321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08306" y="1573579"/>
            <a:ext cx="3580478" cy="3352459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-1" fmla="*/ 0 w 4933950"/>
              <a:gd name="connsiteY0-2" fmla="*/ 1364343 h 5929993"/>
              <a:gd name="connsiteX1-3" fmla="*/ 4803322 w 4933950"/>
              <a:gd name="connsiteY1-4" fmla="*/ 0 h 5929993"/>
              <a:gd name="connsiteX2-5" fmla="*/ 4933950 w 4933950"/>
              <a:gd name="connsiteY2-6" fmla="*/ 5929993 h 5929993"/>
              <a:gd name="connsiteX3-7" fmla="*/ 0 w 4933950"/>
              <a:gd name="connsiteY3-8" fmla="*/ 5929993 h 5929993"/>
              <a:gd name="connsiteX4-9" fmla="*/ 0 w 4933950"/>
              <a:gd name="connsiteY4-10" fmla="*/ 1364343 h 5929993"/>
              <a:gd name="connsiteX0-11" fmla="*/ 0 w 4933950"/>
              <a:gd name="connsiteY0-12" fmla="*/ 1204685 h 5770335"/>
              <a:gd name="connsiteX1-13" fmla="*/ 4817836 w 4933950"/>
              <a:gd name="connsiteY1-14" fmla="*/ 0 h 5770335"/>
              <a:gd name="connsiteX2-15" fmla="*/ 4933950 w 4933950"/>
              <a:gd name="connsiteY2-16" fmla="*/ 5770335 h 5770335"/>
              <a:gd name="connsiteX3-17" fmla="*/ 0 w 4933950"/>
              <a:gd name="connsiteY3-18" fmla="*/ 5770335 h 5770335"/>
              <a:gd name="connsiteX4-19" fmla="*/ 0 w 4933950"/>
              <a:gd name="connsiteY4-20" fmla="*/ 1204685 h 5770335"/>
              <a:gd name="connsiteX0-21" fmla="*/ 0 w 4933950"/>
              <a:gd name="connsiteY0-22" fmla="*/ 1103085 h 5668735"/>
              <a:gd name="connsiteX1-23" fmla="*/ 4774293 w 4933950"/>
              <a:gd name="connsiteY1-24" fmla="*/ 0 h 5668735"/>
              <a:gd name="connsiteX2-25" fmla="*/ 4933950 w 4933950"/>
              <a:gd name="connsiteY2-26" fmla="*/ 5668735 h 5668735"/>
              <a:gd name="connsiteX3-27" fmla="*/ 0 w 4933950"/>
              <a:gd name="connsiteY3-28" fmla="*/ 5668735 h 5668735"/>
              <a:gd name="connsiteX4-29" fmla="*/ 0 w 4933950"/>
              <a:gd name="connsiteY4-30" fmla="*/ 1103085 h 5668735"/>
              <a:gd name="connsiteX0-31" fmla="*/ 0 w 4933950"/>
              <a:gd name="connsiteY0-32" fmla="*/ 1045028 h 5610678"/>
              <a:gd name="connsiteX1-33" fmla="*/ 4803322 w 4933950"/>
              <a:gd name="connsiteY1-34" fmla="*/ 0 h 5610678"/>
              <a:gd name="connsiteX2-35" fmla="*/ 4933950 w 4933950"/>
              <a:gd name="connsiteY2-36" fmla="*/ 5610678 h 5610678"/>
              <a:gd name="connsiteX3-37" fmla="*/ 0 w 4933950"/>
              <a:gd name="connsiteY3-38" fmla="*/ 5610678 h 5610678"/>
              <a:gd name="connsiteX4-39" fmla="*/ 0 w 4933950"/>
              <a:gd name="connsiteY4-40" fmla="*/ 1045028 h 5610678"/>
              <a:gd name="connsiteX0-41" fmla="*/ 0 w 4933950"/>
              <a:gd name="connsiteY0-42" fmla="*/ 1059543 h 5625193"/>
              <a:gd name="connsiteX1-43" fmla="*/ 4803322 w 4933950"/>
              <a:gd name="connsiteY1-44" fmla="*/ 0 h 5625193"/>
              <a:gd name="connsiteX2-45" fmla="*/ 4933950 w 4933950"/>
              <a:gd name="connsiteY2-46" fmla="*/ 5625193 h 5625193"/>
              <a:gd name="connsiteX3-47" fmla="*/ 0 w 4933950"/>
              <a:gd name="connsiteY3-48" fmla="*/ 5625193 h 5625193"/>
              <a:gd name="connsiteX4-49" fmla="*/ 0 w 4933950"/>
              <a:gd name="connsiteY4-50" fmla="*/ 1059543 h 5625193"/>
              <a:gd name="connsiteX0-51" fmla="*/ 0 w 4933950"/>
              <a:gd name="connsiteY0-52" fmla="*/ 1074057 h 5639707"/>
              <a:gd name="connsiteX1-53" fmla="*/ 4774293 w 4933950"/>
              <a:gd name="connsiteY1-54" fmla="*/ 0 h 5639707"/>
              <a:gd name="connsiteX2-55" fmla="*/ 4933950 w 4933950"/>
              <a:gd name="connsiteY2-56" fmla="*/ 5639707 h 5639707"/>
              <a:gd name="connsiteX3-57" fmla="*/ 0 w 4933950"/>
              <a:gd name="connsiteY3-58" fmla="*/ 5639707 h 5639707"/>
              <a:gd name="connsiteX4-59" fmla="*/ 0 w 4933950"/>
              <a:gd name="connsiteY4-60" fmla="*/ 1074057 h 5639707"/>
              <a:gd name="connsiteX0-61" fmla="*/ 0 w 4933950"/>
              <a:gd name="connsiteY0-62" fmla="*/ 1103086 h 5668736"/>
              <a:gd name="connsiteX1-63" fmla="*/ 4803322 w 4933950"/>
              <a:gd name="connsiteY1-64" fmla="*/ 0 h 5668736"/>
              <a:gd name="connsiteX2-65" fmla="*/ 4933950 w 4933950"/>
              <a:gd name="connsiteY2-66" fmla="*/ 5668736 h 5668736"/>
              <a:gd name="connsiteX3-67" fmla="*/ 0 w 4933950"/>
              <a:gd name="connsiteY3-68" fmla="*/ 5668736 h 5668736"/>
              <a:gd name="connsiteX4-69" fmla="*/ 0 w 4933950"/>
              <a:gd name="connsiteY4-70" fmla="*/ 1103086 h 5668736"/>
              <a:gd name="connsiteX0-71" fmla="*/ 0 w 4977493"/>
              <a:gd name="connsiteY0-72" fmla="*/ 1103086 h 5813879"/>
              <a:gd name="connsiteX1-73" fmla="*/ 4803322 w 4977493"/>
              <a:gd name="connsiteY1-74" fmla="*/ 0 h 5813879"/>
              <a:gd name="connsiteX2-75" fmla="*/ 4977493 w 4977493"/>
              <a:gd name="connsiteY2-76" fmla="*/ 5813879 h 5813879"/>
              <a:gd name="connsiteX3-77" fmla="*/ 0 w 4977493"/>
              <a:gd name="connsiteY3-78" fmla="*/ 5668736 h 5813879"/>
              <a:gd name="connsiteX4-79" fmla="*/ 0 w 4977493"/>
              <a:gd name="connsiteY4-80" fmla="*/ 1103086 h 5813879"/>
              <a:gd name="connsiteX0-81" fmla="*/ 0 w 4992007"/>
              <a:gd name="connsiteY0-82" fmla="*/ 1103086 h 5871936"/>
              <a:gd name="connsiteX1-83" fmla="*/ 4803322 w 4992007"/>
              <a:gd name="connsiteY1-84" fmla="*/ 0 h 5871936"/>
              <a:gd name="connsiteX2-85" fmla="*/ 4992007 w 4992007"/>
              <a:gd name="connsiteY2-86" fmla="*/ 5871936 h 5871936"/>
              <a:gd name="connsiteX3-87" fmla="*/ 0 w 4992007"/>
              <a:gd name="connsiteY3-88" fmla="*/ 5668736 h 5871936"/>
              <a:gd name="connsiteX4-89" fmla="*/ 0 w 4992007"/>
              <a:gd name="connsiteY4-90" fmla="*/ 1103086 h 5871936"/>
              <a:gd name="connsiteX0-91" fmla="*/ 0 w 5035550"/>
              <a:gd name="connsiteY0-92" fmla="*/ 1103086 h 5886450"/>
              <a:gd name="connsiteX1-93" fmla="*/ 4803322 w 5035550"/>
              <a:gd name="connsiteY1-94" fmla="*/ 0 h 5886450"/>
              <a:gd name="connsiteX2-95" fmla="*/ 5035550 w 5035550"/>
              <a:gd name="connsiteY2-96" fmla="*/ 5886450 h 5886450"/>
              <a:gd name="connsiteX3-97" fmla="*/ 0 w 5035550"/>
              <a:gd name="connsiteY3-98" fmla="*/ 5668736 h 5886450"/>
              <a:gd name="connsiteX4-99" fmla="*/ 0 w 5035550"/>
              <a:gd name="connsiteY4-100" fmla="*/ 1103086 h 5886450"/>
              <a:gd name="connsiteX0-101" fmla="*/ 0 w 5064579"/>
              <a:gd name="connsiteY0-102" fmla="*/ 1103086 h 5886450"/>
              <a:gd name="connsiteX1-103" fmla="*/ 4803322 w 5064579"/>
              <a:gd name="connsiteY1-104" fmla="*/ 0 h 5886450"/>
              <a:gd name="connsiteX2-105" fmla="*/ 5064579 w 5064579"/>
              <a:gd name="connsiteY2-106" fmla="*/ 5886450 h 5886450"/>
              <a:gd name="connsiteX3-107" fmla="*/ 0 w 5064579"/>
              <a:gd name="connsiteY3-108" fmla="*/ 5668736 h 5886450"/>
              <a:gd name="connsiteX4-109" fmla="*/ 0 w 5064579"/>
              <a:gd name="connsiteY4-110" fmla="*/ 1103086 h 5886450"/>
              <a:gd name="connsiteX0-111" fmla="*/ 14515 w 5079094"/>
              <a:gd name="connsiteY0-112" fmla="*/ 1103086 h 5900964"/>
              <a:gd name="connsiteX1-113" fmla="*/ 4817837 w 5079094"/>
              <a:gd name="connsiteY1-114" fmla="*/ 0 h 5900964"/>
              <a:gd name="connsiteX2-115" fmla="*/ 5079094 w 5079094"/>
              <a:gd name="connsiteY2-116" fmla="*/ 5886450 h 5900964"/>
              <a:gd name="connsiteX3-117" fmla="*/ 0 w 5079094"/>
              <a:gd name="connsiteY3-118" fmla="*/ 5900964 h 5900964"/>
              <a:gd name="connsiteX4-119" fmla="*/ 14515 w 5079094"/>
              <a:gd name="connsiteY4-120" fmla="*/ 1103086 h 5900964"/>
              <a:gd name="connsiteX0-121" fmla="*/ 116115 w 5180694"/>
              <a:gd name="connsiteY0-122" fmla="*/ 1103086 h 5886450"/>
              <a:gd name="connsiteX1-123" fmla="*/ 4919437 w 5180694"/>
              <a:gd name="connsiteY1-124" fmla="*/ 0 h 5886450"/>
              <a:gd name="connsiteX2-125" fmla="*/ 5180694 w 5180694"/>
              <a:gd name="connsiteY2-126" fmla="*/ 5886450 h 5886450"/>
              <a:gd name="connsiteX3-127" fmla="*/ 0 w 5180694"/>
              <a:gd name="connsiteY3-128" fmla="*/ 5857421 h 5886450"/>
              <a:gd name="connsiteX4-129" fmla="*/ 116115 w 5180694"/>
              <a:gd name="connsiteY4-130" fmla="*/ 1103086 h 5886450"/>
              <a:gd name="connsiteX0-131" fmla="*/ 101601 w 5166180"/>
              <a:gd name="connsiteY0-132" fmla="*/ 1103086 h 5886450"/>
              <a:gd name="connsiteX1-133" fmla="*/ 4904923 w 5166180"/>
              <a:gd name="connsiteY1-134" fmla="*/ 0 h 5886450"/>
              <a:gd name="connsiteX2-135" fmla="*/ 5166180 w 5166180"/>
              <a:gd name="connsiteY2-136" fmla="*/ 5886450 h 5886450"/>
              <a:gd name="connsiteX3-137" fmla="*/ 0 w 5166180"/>
              <a:gd name="connsiteY3-138" fmla="*/ 5755821 h 5886450"/>
              <a:gd name="connsiteX4-139" fmla="*/ 101601 w 5166180"/>
              <a:gd name="connsiteY4-140" fmla="*/ 1103086 h 5886450"/>
              <a:gd name="connsiteX0-141" fmla="*/ 72572 w 5137151"/>
              <a:gd name="connsiteY0-142" fmla="*/ 1103086 h 5886450"/>
              <a:gd name="connsiteX1-143" fmla="*/ 4875894 w 5137151"/>
              <a:gd name="connsiteY1-144" fmla="*/ 0 h 5886450"/>
              <a:gd name="connsiteX2-145" fmla="*/ 5137151 w 5137151"/>
              <a:gd name="connsiteY2-146" fmla="*/ 5886450 h 5886450"/>
              <a:gd name="connsiteX3-147" fmla="*/ 0 w 5137151"/>
              <a:gd name="connsiteY3-148" fmla="*/ 5813879 h 5886450"/>
              <a:gd name="connsiteX4-149" fmla="*/ 72572 w 5137151"/>
              <a:gd name="connsiteY4-150" fmla="*/ 1103086 h 5886450"/>
              <a:gd name="connsiteX0-151" fmla="*/ 14515 w 5079094"/>
              <a:gd name="connsiteY0-152" fmla="*/ 1103086 h 5886450"/>
              <a:gd name="connsiteX1-153" fmla="*/ 4817837 w 5079094"/>
              <a:gd name="connsiteY1-154" fmla="*/ 0 h 5886450"/>
              <a:gd name="connsiteX2-155" fmla="*/ 5079094 w 5079094"/>
              <a:gd name="connsiteY2-156" fmla="*/ 5886450 h 5886450"/>
              <a:gd name="connsiteX3-157" fmla="*/ 0 w 5079094"/>
              <a:gd name="connsiteY3-158" fmla="*/ 5770336 h 5886450"/>
              <a:gd name="connsiteX4-159" fmla="*/ 14515 w 5079094"/>
              <a:gd name="connsiteY4-160" fmla="*/ 1103086 h 5886450"/>
              <a:gd name="connsiteX0-161" fmla="*/ 87086 w 5151665"/>
              <a:gd name="connsiteY0-162" fmla="*/ 1103086 h 5886450"/>
              <a:gd name="connsiteX1-163" fmla="*/ 4890408 w 5151665"/>
              <a:gd name="connsiteY1-164" fmla="*/ 0 h 5886450"/>
              <a:gd name="connsiteX2-165" fmla="*/ 5151665 w 5151665"/>
              <a:gd name="connsiteY2-166" fmla="*/ 5886450 h 5886450"/>
              <a:gd name="connsiteX3-167" fmla="*/ 0 w 5151665"/>
              <a:gd name="connsiteY3-168" fmla="*/ 5813879 h 5886450"/>
              <a:gd name="connsiteX4-169" fmla="*/ 87086 w 5151665"/>
              <a:gd name="connsiteY4-170" fmla="*/ 1103086 h 5886450"/>
              <a:gd name="connsiteX0-171" fmla="*/ 29029 w 5151665"/>
              <a:gd name="connsiteY0-172" fmla="*/ 1117600 h 5886450"/>
              <a:gd name="connsiteX1-173" fmla="*/ 4890408 w 5151665"/>
              <a:gd name="connsiteY1-174" fmla="*/ 0 h 5886450"/>
              <a:gd name="connsiteX2-175" fmla="*/ 5151665 w 5151665"/>
              <a:gd name="connsiteY2-176" fmla="*/ 5886450 h 5886450"/>
              <a:gd name="connsiteX3-177" fmla="*/ 0 w 5151665"/>
              <a:gd name="connsiteY3-178" fmla="*/ 5813879 h 5886450"/>
              <a:gd name="connsiteX4-179" fmla="*/ 29029 w 5151665"/>
              <a:gd name="connsiteY4-180" fmla="*/ 1117600 h 5886450"/>
              <a:gd name="connsiteX0-181" fmla="*/ 29029 w 5151665"/>
              <a:gd name="connsiteY0-182" fmla="*/ 1117600 h 5886450"/>
              <a:gd name="connsiteX1-183" fmla="*/ 4890408 w 5151665"/>
              <a:gd name="connsiteY1-184" fmla="*/ 0 h 5886450"/>
              <a:gd name="connsiteX2-185" fmla="*/ 5151665 w 5151665"/>
              <a:gd name="connsiteY2-186" fmla="*/ 5886450 h 5886450"/>
              <a:gd name="connsiteX3-187" fmla="*/ 0 w 5151665"/>
              <a:gd name="connsiteY3-188" fmla="*/ 5813879 h 5886450"/>
              <a:gd name="connsiteX4-189" fmla="*/ 29029 w 5151665"/>
              <a:gd name="connsiteY4-190" fmla="*/ 1117600 h 5886450"/>
              <a:gd name="connsiteX0-191" fmla="*/ 0 w 5166179"/>
              <a:gd name="connsiteY0-192" fmla="*/ 1175657 h 5886450"/>
              <a:gd name="connsiteX1-193" fmla="*/ 4904922 w 5166179"/>
              <a:gd name="connsiteY1-194" fmla="*/ 0 h 5886450"/>
              <a:gd name="connsiteX2-195" fmla="*/ 5166179 w 5166179"/>
              <a:gd name="connsiteY2-196" fmla="*/ 5886450 h 5886450"/>
              <a:gd name="connsiteX3-197" fmla="*/ 14514 w 5166179"/>
              <a:gd name="connsiteY3-198" fmla="*/ 5813879 h 5886450"/>
              <a:gd name="connsiteX4-199" fmla="*/ 0 w 5166179"/>
              <a:gd name="connsiteY4-200" fmla="*/ 1175657 h 5886450"/>
              <a:gd name="connsiteX0-201" fmla="*/ 38826 w 5151665"/>
              <a:gd name="connsiteY0-202" fmla="*/ 1160417 h 5886450"/>
              <a:gd name="connsiteX1-203" fmla="*/ 4890408 w 5151665"/>
              <a:gd name="connsiteY1-204" fmla="*/ 0 h 5886450"/>
              <a:gd name="connsiteX2-205" fmla="*/ 5151665 w 5151665"/>
              <a:gd name="connsiteY2-206" fmla="*/ 5886450 h 5886450"/>
              <a:gd name="connsiteX3-207" fmla="*/ 0 w 5151665"/>
              <a:gd name="connsiteY3-208" fmla="*/ 5813879 h 5886450"/>
              <a:gd name="connsiteX4-209" fmla="*/ 38826 w 5151665"/>
              <a:gd name="connsiteY4-210" fmla="*/ 1160417 h 5886450"/>
              <a:gd name="connsiteX0-211" fmla="*/ 23586 w 5151665"/>
              <a:gd name="connsiteY0-212" fmla="*/ 1160417 h 5886450"/>
              <a:gd name="connsiteX1-213" fmla="*/ 4890408 w 5151665"/>
              <a:gd name="connsiteY1-214" fmla="*/ 0 h 5886450"/>
              <a:gd name="connsiteX2-215" fmla="*/ 5151665 w 5151665"/>
              <a:gd name="connsiteY2-216" fmla="*/ 5886450 h 5886450"/>
              <a:gd name="connsiteX3-217" fmla="*/ 0 w 5151665"/>
              <a:gd name="connsiteY3-218" fmla="*/ 5813879 h 5886450"/>
              <a:gd name="connsiteX4-219" fmla="*/ 23586 w 5151665"/>
              <a:gd name="connsiteY4-220" fmla="*/ 1160417 h 5886450"/>
              <a:gd name="connsiteX0-221" fmla="*/ 726 w 5151665"/>
              <a:gd name="connsiteY0-222" fmla="*/ 1145177 h 5886450"/>
              <a:gd name="connsiteX1-223" fmla="*/ 4890408 w 5151665"/>
              <a:gd name="connsiteY1-224" fmla="*/ 0 h 5886450"/>
              <a:gd name="connsiteX2-225" fmla="*/ 5151665 w 5151665"/>
              <a:gd name="connsiteY2-226" fmla="*/ 5886450 h 5886450"/>
              <a:gd name="connsiteX3-227" fmla="*/ 0 w 5151665"/>
              <a:gd name="connsiteY3-228" fmla="*/ 5813879 h 5886450"/>
              <a:gd name="connsiteX4-229" fmla="*/ 726 w 5151665"/>
              <a:gd name="connsiteY4-230" fmla="*/ 1145177 h 5886450"/>
              <a:gd name="connsiteX0-231" fmla="*/ 15966 w 5151665"/>
              <a:gd name="connsiteY0-232" fmla="*/ 1137557 h 5886450"/>
              <a:gd name="connsiteX1-233" fmla="*/ 4890408 w 5151665"/>
              <a:gd name="connsiteY1-234" fmla="*/ 0 h 5886450"/>
              <a:gd name="connsiteX2-235" fmla="*/ 5151665 w 5151665"/>
              <a:gd name="connsiteY2-236" fmla="*/ 5886450 h 5886450"/>
              <a:gd name="connsiteX3-237" fmla="*/ 0 w 5151665"/>
              <a:gd name="connsiteY3-238" fmla="*/ 5813879 h 5886450"/>
              <a:gd name="connsiteX4-239" fmla="*/ 15966 w 5151665"/>
              <a:gd name="connsiteY4-240" fmla="*/ 1137557 h 5886450"/>
              <a:gd name="connsiteX0-241" fmla="*/ 15966 w 5151665"/>
              <a:gd name="connsiteY0-242" fmla="*/ 1137557 h 5886450"/>
              <a:gd name="connsiteX1-243" fmla="*/ 4890408 w 5151665"/>
              <a:gd name="connsiteY1-244" fmla="*/ 0 h 5886450"/>
              <a:gd name="connsiteX2-245" fmla="*/ 5151665 w 5151665"/>
              <a:gd name="connsiteY2-246" fmla="*/ 5886450 h 5886450"/>
              <a:gd name="connsiteX3-247" fmla="*/ 0 w 5151665"/>
              <a:gd name="connsiteY3-248" fmla="*/ 5813879 h 5886450"/>
              <a:gd name="connsiteX4-249" fmla="*/ 15966 w 5151665"/>
              <a:gd name="connsiteY4-250" fmla="*/ 1137557 h 5886450"/>
              <a:gd name="connsiteX0-251" fmla="*/ 15966 w 5126265"/>
              <a:gd name="connsiteY0-252" fmla="*/ 1137557 h 5899150"/>
              <a:gd name="connsiteX1-253" fmla="*/ 4890408 w 5126265"/>
              <a:gd name="connsiteY1-254" fmla="*/ 0 h 5899150"/>
              <a:gd name="connsiteX2-255" fmla="*/ 5126265 w 5126265"/>
              <a:gd name="connsiteY2-256" fmla="*/ 5899150 h 5899150"/>
              <a:gd name="connsiteX3-257" fmla="*/ 0 w 5126265"/>
              <a:gd name="connsiteY3-258" fmla="*/ 5813879 h 5899150"/>
              <a:gd name="connsiteX4-259" fmla="*/ 15966 w 5126265"/>
              <a:gd name="connsiteY4-260" fmla="*/ 1137557 h 5899150"/>
              <a:gd name="connsiteX0-261" fmla="*/ 15966 w 5138965"/>
              <a:gd name="connsiteY0-262" fmla="*/ 1137557 h 5899150"/>
              <a:gd name="connsiteX1-263" fmla="*/ 4890408 w 5138965"/>
              <a:gd name="connsiteY1-264" fmla="*/ 0 h 5899150"/>
              <a:gd name="connsiteX2-265" fmla="*/ 5138965 w 5138965"/>
              <a:gd name="connsiteY2-266" fmla="*/ 5899150 h 5899150"/>
              <a:gd name="connsiteX3-267" fmla="*/ 0 w 5138965"/>
              <a:gd name="connsiteY3-268" fmla="*/ 5813879 h 5899150"/>
              <a:gd name="connsiteX4-269" fmla="*/ 15966 w 5138965"/>
              <a:gd name="connsiteY4-270" fmla="*/ 1137557 h 5899150"/>
              <a:gd name="connsiteX0-271" fmla="*/ 15966 w 5138965"/>
              <a:gd name="connsiteY0-272" fmla="*/ 1156607 h 5918200"/>
              <a:gd name="connsiteX1-273" fmla="*/ 4884058 w 5138965"/>
              <a:gd name="connsiteY1-274" fmla="*/ 0 h 5918200"/>
              <a:gd name="connsiteX2-275" fmla="*/ 5138965 w 5138965"/>
              <a:gd name="connsiteY2-276" fmla="*/ 5918200 h 5918200"/>
              <a:gd name="connsiteX3-277" fmla="*/ 0 w 5138965"/>
              <a:gd name="connsiteY3-278" fmla="*/ 5832929 h 5918200"/>
              <a:gd name="connsiteX4-279" fmla="*/ 15966 w 5138965"/>
              <a:gd name="connsiteY4-280" fmla="*/ 1156607 h 5918200"/>
              <a:gd name="connsiteX0-281" fmla="*/ 3266 w 5126265"/>
              <a:gd name="connsiteY0-282" fmla="*/ 1156607 h 5918200"/>
              <a:gd name="connsiteX1-283" fmla="*/ 4871358 w 5126265"/>
              <a:gd name="connsiteY1-284" fmla="*/ 0 h 5918200"/>
              <a:gd name="connsiteX2-285" fmla="*/ 5126265 w 5126265"/>
              <a:gd name="connsiteY2-286" fmla="*/ 5918200 h 5918200"/>
              <a:gd name="connsiteX3-287" fmla="*/ 0 w 5126265"/>
              <a:gd name="connsiteY3-288" fmla="*/ 5839279 h 5918200"/>
              <a:gd name="connsiteX4-289" fmla="*/ 3266 w 5126265"/>
              <a:gd name="connsiteY4-290" fmla="*/ 1156607 h 5918200"/>
              <a:gd name="connsiteX0-291" fmla="*/ 0 w 5122999"/>
              <a:gd name="connsiteY0-292" fmla="*/ 1156607 h 5918200"/>
              <a:gd name="connsiteX1-293" fmla="*/ 4868092 w 5122999"/>
              <a:gd name="connsiteY1-294" fmla="*/ 0 h 5918200"/>
              <a:gd name="connsiteX2-295" fmla="*/ 5122999 w 5122999"/>
              <a:gd name="connsiteY2-296" fmla="*/ 5918200 h 5918200"/>
              <a:gd name="connsiteX3-297" fmla="*/ 9434 w 5122999"/>
              <a:gd name="connsiteY3-298" fmla="*/ 5864679 h 5918200"/>
              <a:gd name="connsiteX4-299" fmla="*/ 0 w 5122999"/>
              <a:gd name="connsiteY4-300" fmla="*/ 1156607 h 5918200"/>
              <a:gd name="connsiteX0-301" fmla="*/ 0 w 5122999"/>
              <a:gd name="connsiteY0-302" fmla="*/ 1156607 h 5918200"/>
              <a:gd name="connsiteX1-303" fmla="*/ 4868092 w 5122999"/>
              <a:gd name="connsiteY1-304" fmla="*/ 0 h 5918200"/>
              <a:gd name="connsiteX2-305" fmla="*/ 5122999 w 5122999"/>
              <a:gd name="connsiteY2-306" fmla="*/ 5918200 h 5918200"/>
              <a:gd name="connsiteX3-307" fmla="*/ 3084 w 5122999"/>
              <a:gd name="connsiteY3-308" fmla="*/ 5858329 h 5918200"/>
              <a:gd name="connsiteX4-309" fmla="*/ 0 w 5122999"/>
              <a:gd name="connsiteY4-310" fmla="*/ 1156607 h 5918200"/>
              <a:gd name="connsiteX0-311" fmla="*/ 0 w 5122999"/>
              <a:gd name="connsiteY0-312" fmla="*/ 1156607 h 5918200"/>
              <a:gd name="connsiteX1-313" fmla="*/ 4868092 w 5122999"/>
              <a:gd name="connsiteY1-314" fmla="*/ 0 h 5918200"/>
              <a:gd name="connsiteX2-315" fmla="*/ 5122999 w 5122999"/>
              <a:gd name="connsiteY2-316" fmla="*/ 5918200 h 5918200"/>
              <a:gd name="connsiteX3-317" fmla="*/ 3084 w 5122999"/>
              <a:gd name="connsiteY3-318" fmla="*/ 5845629 h 5918200"/>
              <a:gd name="connsiteX4-319" fmla="*/ 0 w 5122999"/>
              <a:gd name="connsiteY4-320" fmla="*/ 1156607 h 5918200"/>
              <a:gd name="connsiteX0-321" fmla="*/ 0 w 5122999"/>
              <a:gd name="connsiteY0-322" fmla="*/ 1093107 h 5854700"/>
              <a:gd name="connsiteX1-323" fmla="*/ 5007792 w 5122999"/>
              <a:gd name="connsiteY1-324" fmla="*/ 0 h 5854700"/>
              <a:gd name="connsiteX2-325" fmla="*/ 5122999 w 5122999"/>
              <a:gd name="connsiteY2-326" fmla="*/ 5854700 h 5854700"/>
              <a:gd name="connsiteX3-327" fmla="*/ 3084 w 5122999"/>
              <a:gd name="connsiteY3-328" fmla="*/ 5782129 h 5854700"/>
              <a:gd name="connsiteX4-329" fmla="*/ 0 w 5122999"/>
              <a:gd name="connsiteY4-330" fmla="*/ 1093107 h 5854700"/>
              <a:gd name="connsiteX0-331" fmla="*/ 0 w 5122999"/>
              <a:gd name="connsiteY0-332" fmla="*/ 1012144 h 5773737"/>
              <a:gd name="connsiteX1-333" fmla="*/ 5074467 w 5122999"/>
              <a:gd name="connsiteY1-334" fmla="*/ 0 h 5773737"/>
              <a:gd name="connsiteX2-335" fmla="*/ 5122999 w 5122999"/>
              <a:gd name="connsiteY2-336" fmla="*/ 5773737 h 5773737"/>
              <a:gd name="connsiteX3-337" fmla="*/ 3084 w 5122999"/>
              <a:gd name="connsiteY3-338" fmla="*/ 5701166 h 5773737"/>
              <a:gd name="connsiteX4-339" fmla="*/ 0 w 5122999"/>
              <a:gd name="connsiteY4-340" fmla="*/ 1012144 h 5773737"/>
              <a:gd name="connsiteX0-341" fmla="*/ 0 w 5126855"/>
              <a:gd name="connsiteY0-342" fmla="*/ 969282 h 5730875"/>
              <a:gd name="connsiteX1-343" fmla="*/ 5126855 w 5126855"/>
              <a:gd name="connsiteY1-344" fmla="*/ 0 h 5730875"/>
              <a:gd name="connsiteX2-345" fmla="*/ 5122999 w 5126855"/>
              <a:gd name="connsiteY2-346" fmla="*/ 5730875 h 5730875"/>
              <a:gd name="connsiteX3-347" fmla="*/ 3084 w 5126855"/>
              <a:gd name="connsiteY3-348" fmla="*/ 5658304 h 5730875"/>
              <a:gd name="connsiteX4-349" fmla="*/ 0 w 5126855"/>
              <a:gd name="connsiteY4-350" fmla="*/ 969282 h 5730875"/>
              <a:gd name="connsiteX0-351" fmla="*/ 0 w 5198292"/>
              <a:gd name="connsiteY0-352" fmla="*/ 878794 h 5640387"/>
              <a:gd name="connsiteX1-353" fmla="*/ 5198292 w 5198292"/>
              <a:gd name="connsiteY1-354" fmla="*/ 0 h 5640387"/>
              <a:gd name="connsiteX2-355" fmla="*/ 5122999 w 5198292"/>
              <a:gd name="connsiteY2-356" fmla="*/ 5640387 h 5640387"/>
              <a:gd name="connsiteX3-357" fmla="*/ 3084 w 5198292"/>
              <a:gd name="connsiteY3-358" fmla="*/ 5567816 h 5640387"/>
              <a:gd name="connsiteX4-359" fmla="*/ 0 w 5198292"/>
              <a:gd name="connsiteY4-360" fmla="*/ 878794 h 5640387"/>
              <a:gd name="connsiteX0-361" fmla="*/ 0 w 5212580"/>
              <a:gd name="connsiteY0-362" fmla="*/ 874032 h 5635625"/>
              <a:gd name="connsiteX1-363" fmla="*/ 5212580 w 5212580"/>
              <a:gd name="connsiteY1-364" fmla="*/ 0 h 5635625"/>
              <a:gd name="connsiteX2-365" fmla="*/ 5122999 w 5212580"/>
              <a:gd name="connsiteY2-366" fmla="*/ 5635625 h 5635625"/>
              <a:gd name="connsiteX3-367" fmla="*/ 3084 w 5212580"/>
              <a:gd name="connsiteY3-368" fmla="*/ 5563054 h 5635625"/>
              <a:gd name="connsiteX4-369" fmla="*/ 0 w 5212580"/>
              <a:gd name="connsiteY4-370" fmla="*/ 874032 h 5635625"/>
              <a:gd name="connsiteX0-371" fmla="*/ 0 w 5417368"/>
              <a:gd name="connsiteY0-372" fmla="*/ 769257 h 5635625"/>
              <a:gd name="connsiteX1-373" fmla="*/ 5417368 w 5417368"/>
              <a:gd name="connsiteY1-374" fmla="*/ 0 h 5635625"/>
              <a:gd name="connsiteX2-375" fmla="*/ 5327787 w 5417368"/>
              <a:gd name="connsiteY2-376" fmla="*/ 5635625 h 5635625"/>
              <a:gd name="connsiteX3-377" fmla="*/ 207872 w 5417368"/>
              <a:gd name="connsiteY3-378" fmla="*/ 5563054 h 5635625"/>
              <a:gd name="connsiteX4-379" fmla="*/ 0 w 5417368"/>
              <a:gd name="connsiteY4-380" fmla="*/ 769257 h 5635625"/>
              <a:gd name="connsiteX0-381" fmla="*/ 0 w 5722168"/>
              <a:gd name="connsiteY0-382" fmla="*/ 654957 h 5635625"/>
              <a:gd name="connsiteX1-383" fmla="*/ 5722168 w 5722168"/>
              <a:gd name="connsiteY1-384" fmla="*/ 0 h 5635625"/>
              <a:gd name="connsiteX2-385" fmla="*/ 5632587 w 5722168"/>
              <a:gd name="connsiteY2-386" fmla="*/ 5635625 h 5635625"/>
              <a:gd name="connsiteX3-387" fmla="*/ 512672 w 5722168"/>
              <a:gd name="connsiteY3-388" fmla="*/ 5563054 h 5635625"/>
              <a:gd name="connsiteX4-389" fmla="*/ 0 w 5722168"/>
              <a:gd name="connsiteY4-390" fmla="*/ 654957 h 5635625"/>
              <a:gd name="connsiteX0-391" fmla="*/ 0 w 5712643"/>
              <a:gd name="connsiteY0-392" fmla="*/ 597807 h 5635625"/>
              <a:gd name="connsiteX1-393" fmla="*/ 5712643 w 5712643"/>
              <a:gd name="connsiteY1-394" fmla="*/ 0 h 5635625"/>
              <a:gd name="connsiteX2-395" fmla="*/ 5623062 w 5712643"/>
              <a:gd name="connsiteY2-396" fmla="*/ 5635625 h 5635625"/>
              <a:gd name="connsiteX3-397" fmla="*/ 503147 w 5712643"/>
              <a:gd name="connsiteY3-398" fmla="*/ 5563054 h 5635625"/>
              <a:gd name="connsiteX4-399" fmla="*/ 0 w 5712643"/>
              <a:gd name="connsiteY4-400" fmla="*/ 597807 h 5635625"/>
              <a:gd name="connsiteX0-401" fmla="*/ 0 w 5731693"/>
              <a:gd name="connsiteY0-402" fmla="*/ 569232 h 5635625"/>
              <a:gd name="connsiteX1-403" fmla="*/ 5731693 w 5731693"/>
              <a:gd name="connsiteY1-404" fmla="*/ 0 h 5635625"/>
              <a:gd name="connsiteX2-405" fmla="*/ 5642112 w 5731693"/>
              <a:gd name="connsiteY2-406" fmla="*/ 5635625 h 5635625"/>
              <a:gd name="connsiteX3-407" fmla="*/ 522197 w 5731693"/>
              <a:gd name="connsiteY3-408" fmla="*/ 5563054 h 5635625"/>
              <a:gd name="connsiteX4-409" fmla="*/ 0 w 5731693"/>
              <a:gd name="connsiteY4-410" fmla="*/ 569232 h 5635625"/>
              <a:gd name="connsiteX0-411" fmla="*/ 0 w 5731693"/>
              <a:gd name="connsiteY0-412" fmla="*/ 569232 h 5635625"/>
              <a:gd name="connsiteX1-413" fmla="*/ 5731693 w 5731693"/>
              <a:gd name="connsiteY1-414" fmla="*/ 0 h 5635625"/>
              <a:gd name="connsiteX2-415" fmla="*/ 5642112 w 5731693"/>
              <a:gd name="connsiteY2-416" fmla="*/ 5635625 h 5635625"/>
              <a:gd name="connsiteX3-417" fmla="*/ 522197 w 5731693"/>
              <a:gd name="connsiteY3-418" fmla="*/ 5563054 h 5635625"/>
              <a:gd name="connsiteX4-419" fmla="*/ 0 w 5731693"/>
              <a:gd name="connsiteY4-420" fmla="*/ 569232 h 5635625"/>
              <a:gd name="connsiteX0-421" fmla="*/ 0 w 5731693"/>
              <a:gd name="connsiteY0-422" fmla="*/ 569232 h 5635625"/>
              <a:gd name="connsiteX1-423" fmla="*/ 5731693 w 5731693"/>
              <a:gd name="connsiteY1-424" fmla="*/ 0 h 5635625"/>
              <a:gd name="connsiteX2-425" fmla="*/ 5642112 w 5731693"/>
              <a:gd name="connsiteY2-426" fmla="*/ 5635625 h 5635625"/>
              <a:gd name="connsiteX3-427" fmla="*/ 403135 w 5731693"/>
              <a:gd name="connsiteY3-428" fmla="*/ 5520191 h 5635625"/>
              <a:gd name="connsiteX4-429" fmla="*/ 0 w 5731693"/>
              <a:gd name="connsiteY4-430" fmla="*/ 569232 h 5635625"/>
              <a:gd name="connsiteX0-431" fmla="*/ 0 w 5731693"/>
              <a:gd name="connsiteY0-432" fmla="*/ 569232 h 5635625"/>
              <a:gd name="connsiteX1-433" fmla="*/ 5731693 w 5731693"/>
              <a:gd name="connsiteY1-434" fmla="*/ 0 h 5635625"/>
              <a:gd name="connsiteX2-435" fmla="*/ 5642112 w 5731693"/>
              <a:gd name="connsiteY2-436" fmla="*/ 5635625 h 5635625"/>
              <a:gd name="connsiteX3-437" fmla="*/ 317410 w 5731693"/>
              <a:gd name="connsiteY3-438" fmla="*/ 5429704 h 5635625"/>
              <a:gd name="connsiteX4-439" fmla="*/ 0 w 5731693"/>
              <a:gd name="connsiteY4-440" fmla="*/ 569232 h 5635625"/>
              <a:gd name="connsiteX0-441" fmla="*/ 0 w 5731693"/>
              <a:gd name="connsiteY0-442" fmla="*/ 569232 h 5635625"/>
              <a:gd name="connsiteX1-443" fmla="*/ 5731693 w 5731693"/>
              <a:gd name="connsiteY1-444" fmla="*/ 0 h 5635625"/>
              <a:gd name="connsiteX2-445" fmla="*/ 5642112 w 5731693"/>
              <a:gd name="connsiteY2-446" fmla="*/ 5635625 h 5635625"/>
              <a:gd name="connsiteX3-447" fmla="*/ 274547 w 5731693"/>
              <a:gd name="connsiteY3-448" fmla="*/ 5420179 h 5635625"/>
              <a:gd name="connsiteX4-449" fmla="*/ 0 w 5731693"/>
              <a:gd name="connsiteY4-450" fmla="*/ 569232 h 5635625"/>
              <a:gd name="connsiteX0-451" fmla="*/ 0 w 5731693"/>
              <a:gd name="connsiteY0-452" fmla="*/ 569232 h 5635625"/>
              <a:gd name="connsiteX1-453" fmla="*/ 5731693 w 5731693"/>
              <a:gd name="connsiteY1-454" fmla="*/ 0 h 5635625"/>
              <a:gd name="connsiteX2-455" fmla="*/ 5642112 w 5731693"/>
              <a:gd name="connsiteY2-456" fmla="*/ 5635625 h 5635625"/>
              <a:gd name="connsiteX3-457" fmla="*/ 188822 w 5731693"/>
              <a:gd name="connsiteY3-458" fmla="*/ 5382079 h 5635625"/>
              <a:gd name="connsiteX4-459" fmla="*/ 0 w 5731693"/>
              <a:gd name="connsiteY4-460" fmla="*/ 569232 h 5635625"/>
              <a:gd name="connsiteX0-461" fmla="*/ 0 w 5731693"/>
              <a:gd name="connsiteY0-462" fmla="*/ 569232 h 5635625"/>
              <a:gd name="connsiteX1-463" fmla="*/ 5731693 w 5731693"/>
              <a:gd name="connsiteY1-464" fmla="*/ 0 h 5635625"/>
              <a:gd name="connsiteX2-465" fmla="*/ 5642112 w 5731693"/>
              <a:gd name="connsiteY2-466" fmla="*/ 5635625 h 5635625"/>
              <a:gd name="connsiteX3-467" fmla="*/ 136435 w 5731693"/>
              <a:gd name="connsiteY3-468" fmla="*/ 5291591 h 5635625"/>
              <a:gd name="connsiteX4-469" fmla="*/ 0 w 5731693"/>
              <a:gd name="connsiteY4-470" fmla="*/ 569232 h 5635625"/>
              <a:gd name="connsiteX0-471" fmla="*/ 0 w 5731693"/>
              <a:gd name="connsiteY0-472" fmla="*/ 569232 h 5635625"/>
              <a:gd name="connsiteX1-473" fmla="*/ 5731693 w 5731693"/>
              <a:gd name="connsiteY1-474" fmla="*/ 0 h 5635625"/>
              <a:gd name="connsiteX2-475" fmla="*/ 5642112 w 5731693"/>
              <a:gd name="connsiteY2-476" fmla="*/ 5635625 h 5635625"/>
              <a:gd name="connsiteX3-477" fmla="*/ 155485 w 5731693"/>
              <a:gd name="connsiteY3-478" fmla="*/ 5277304 h 5635625"/>
              <a:gd name="connsiteX4-479" fmla="*/ 0 w 5731693"/>
              <a:gd name="connsiteY4-480" fmla="*/ 569232 h 5635625"/>
              <a:gd name="connsiteX0-481" fmla="*/ 0 w 5731693"/>
              <a:gd name="connsiteY0-482" fmla="*/ 569232 h 5635625"/>
              <a:gd name="connsiteX1-483" fmla="*/ 5731693 w 5731693"/>
              <a:gd name="connsiteY1-484" fmla="*/ 0 h 5635625"/>
              <a:gd name="connsiteX2-485" fmla="*/ 5642112 w 5731693"/>
              <a:gd name="connsiteY2-486" fmla="*/ 5635625 h 5635625"/>
              <a:gd name="connsiteX3-487" fmla="*/ 179297 w 5731693"/>
              <a:gd name="connsiteY3-488" fmla="*/ 5291592 h 5635625"/>
              <a:gd name="connsiteX4-489" fmla="*/ 0 w 5731693"/>
              <a:gd name="connsiteY4-490" fmla="*/ 569232 h 5635625"/>
              <a:gd name="connsiteX0-491" fmla="*/ 0 w 5731693"/>
              <a:gd name="connsiteY0-492" fmla="*/ 569232 h 5635625"/>
              <a:gd name="connsiteX1-493" fmla="*/ 5731693 w 5731693"/>
              <a:gd name="connsiteY1-494" fmla="*/ 0 h 5635625"/>
              <a:gd name="connsiteX2-495" fmla="*/ 5642112 w 5731693"/>
              <a:gd name="connsiteY2-496" fmla="*/ 5635625 h 5635625"/>
              <a:gd name="connsiteX3-497" fmla="*/ 179297 w 5731693"/>
              <a:gd name="connsiteY3-498" fmla="*/ 5291592 h 5635625"/>
              <a:gd name="connsiteX4-499" fmla="*/ 0 w 5731693"/>
              <a:gd name="connsiteY4-500" fmla="*/ 569232 h 5635625"/>
              <a:gd name="connsiteX0-501" fmla="*/ 0 w 5731693"/>
              <a:gd name="connsiteY0-502" fmla="*/ 569232 h 5635625"/>
              <a:gd name="connsiteX1-503" fmla="*/ 5731693 w 5731693"/>
              <a:gd name="connsiteY1-504" fmla="*/ 0 h 5635625"/>
              <a:gd name="connsiteX2-505" fmla="*/ 5642112 w 5731693"/>
              <a:gd name="connsiteY2-506" fmla="*/ 5635625 h 5635625"/>
              <a:gd name="connsiteX3-507" fmla="*/ 179297 w 5731693"/>
              <a:gd name="connsiteY3-508" fmla="*/ 5291592 h 5635625"/>
              <a:gd name="connsiteX4-509" fmla="*/ 0 w 5731693"/>
              <a:gd name="connsiteY4-510" fmla="*/ 569232 h 5635625"/>
              <a:gd name="connsiteX0-511" fmla="*/ 0 w 5731693"/>
              <a:gd name="connsiteY0-512" fmla="*/ 569232 h 5635625"/>
              <a:gd name="connsiteX1-513" fmla="*/ 5731693 w 5731693"/>
              <a:gd name="connsiteY1-514" fmla="*/ 0 h 5635625"/>
              <a:gd name="connsiteX2-515" fmla="*/ 5642112 w 5731693"/>
              <a:gd name="connsiteY2-516" fmla="*/ 5635625 h 5635625"/>
              <a:gd name="connsiteX3-517" fmla="*/ 174535 w 5731693"/>
              <a:gd name="connsiteY3-518" fmla="*/ 5305879 h 5635625"/>
              <a:gd name="connsiteX4-519" fmla="*/ 0 w 5731693"/>
              <a:gd name="connsiteY4-520" fmla="*/ 569232 h 5635625"/>
              <a:gd name="connsiteX0-521" fmla="*/ 0 w 5789769"/>
              <a:gd name="connsiteY0-522" fmla="*/ 569232 h 5854700"/>
              <a:gd name="connsiteX1-523" fmla="*/ 5731693 w 5789769"/>
              <a:gd name="connsiteY1-524" fmla="*/ 0 h 5854700"/>
              <a:gd name="connsiteX2-525" fmla="*/ 5789749 w 5789769"/>
              <a:gd name="connsiteY2-526" fmla="*/ 5854700 h 5854700"/>
              <a:gd name="connsiteX3-527" fmla="*/ 174535 w 5789769"/>
              <a:gd name="connsiteY3-528" fmla="*/ 5305879 h 5854700"/>
              <a:gd name="connsiteX4-529" fmla="*/ 0 w 5789769"/>
              <a:gd name="connsiteY4-530" fmla="*/ 569232 h 5854700"/>
              <a:gd name="connsiteX0-531" fmla="*/ 0 w 6199326"/>
              <a:gd name="connsiteY0-532" fmla="*/ 569232 h 5973763"/>
              <a:gd name="connsiteX1-533" fmla="*/ 5731693 w 6199326"/>
              <a:gd name="connsiteY1-534" fmla="*/ 0 h 5973763"/>
              <a:gd name="connsiteX2-535" fmla="*/ 6199324 w 6199326"/>
              <a:gd name="connsiteY2-536" fmla="*/ 5973763 h 5973763"/>
              <a:gd name="connsiteX3-537" fmla="*/ 174535 w 6199326"/>
              <a:gd name="connsiteY3-538" fmla="*/ 5305879 h 5973763"/>
              <a:gd name="connsiteX4-539" fmla="*/ 0 w 6199326"/>
              <a:gd name="connsiteY4-540" fmla="*/ 569232 h 5973763"/>
              <a:gd name="connsiteX0-541" fmla="*/ 0 w 6237426"/>
              <a:gd name="connsiteY0-542" fmla="*/ 569232 h 5959475"/>
              <a:gd name="connsiteX1-543" fmla="*/ 5731693 w 6237426"/>
              <a:gd name="connsiteY1-544" fmla="*/ 0 h 5959475"/>
              <a:gd name="connsiteX2-545" fmla="*/ 6237424 w 6237426"/>
              <a:gd name="connsiteY2-546" fmla="*/ 5959475 h 5959475"/>
              <a:gd name="connsiteX3-547" fmla="*/ 174535 w 6237426"/>
              <a:gd name="connsiteY3-548" fmla="*/ 5305879 h 5959475"/>
              <a:gd name="connsiteX4-549" fmla="*/ 0 w 6237426"/>
              <a:gd name="connsiteY4-550" fmla="*/ 569232 h 5959475"/>
              <a:gd name="connsiteX0-551" fmla="*/ 0 w 6266001"/>
              <a:gd name="connsiteY0-552" fmla="*/ 569232 h 5983287"/>
              <a:gd name="connsiteX1-553" fmla="*/ 5731693 w 6266001"/>
              <a:gd name="connsiteY1-554" fmla="*/ 0 h 5983287"/>
              <a:gd name="connsiteX2-555" fmla="*/ 6265999 w 6266001"/>
              <a:gd name="connsiteY2-556" fmla="*/ 5983287 h 5983287"/>
              <a:gd name="connsiteX3-557" fmla="*/ 174535 w 6266001"/>
              <a:gd name="connsiteY3-558" fmla="*/ 5305879 h 5983287"/>
              <a:gd name="connsiteX4-559" fmla="*/ 0 w 6266001"/>
              <a:gd name="connsiteY4-560" fmla="*/ 569232 h 5983287"/>
              <a:gd name="connsiteX0-561" fmla="*/ 0 w 6265999"/>
              <a:gd name="connsiteY0-562" fmla="*/ 569232 h 5983287"/>
              <a:gd name="connsiteX1-563" fmla="*/ 5731693 w 6265999"/>
              <a:gd name="connsiteY1-564" fmla="*/ 0 h 5983287"/>
              <a:gd name="connsiteX2-565" fmla="*/ 6265999 w 6265999"/>
              <a:gd name="connsiteY2-566" fmla="*/ 5983287 h 5983287"/>
              <a:gd name="connsiteX3-567" fmla="*/ 174535 w 6265999"/>
              <a:gd name="connsiteY3-568" fmla="*/ 5305879 h 5983287"/>
              <a:gd name="connsiteX4-569" fmla="*/ 0 w 6265999"/>
              <a:gd name="connsiteY4-570" fmla="*/ 569232 h 5983287"/>
              <a:gd name="connsiteX0-571" fmla="*/ 0 w 6266543"/>
              <a:gd name="connsiteY0-572" fmla="*/ 569232 h 5983385"/>
              <a:gd name="connsiteX1-573" fmla="*/ 5731693 w 6266543"/>
              <a:gd name="connsiteY1-574" fmla="*/ 0 h 5983385"/>
              <a:gd name="connsiteX2-575" fmla="*/ 6265999 w 6266543"/>
              <a:gd name="connsiteY2-576" fmla="*/ 5983287 h 5983385"/>
              <a:gd name="connsiteX3-577" fmla="*/ 174535 w 6266543"/>
              <a:gd name="connsiteY3-578" fmla="*/ 5305879 h 5983385"/>
              <a:gd name="connsiteX4-579" fmla="*/ 0 w 6266543"/>
              <a:gd name="connsiteY4-580" fmla="*/ 569232 h 5983385"/>
              <a:gd name="connsiteX0-581" fmla="*/ 0 w 6266049"/>
              <a:gd name="connsiteY0-582" fmla="*/ 569232 h 5983301"/>
              <a:gd name="connsiteX1-583" fmla="*/ 5731693 w 6266049"/>
              <a:gd name="connsiteY1-584" fmla="*/ 0 h 5983301"/>
              <a:gd name="connsiteX2-585" fmla="*/ 6265999 w 6266049"/>
              <a:gd name="connsiteY2-586" fmla="*/ 5983287 h 5983301"/>
              <a:gd name="connsiteX3-587" fmla="*/ 174535 w 6266049"/>
              <a:gd name="connsiteY3-588" fmla="*/ 5305879 h 5983301"/>
              <a:gd name="connsiteX4-589" fmla="*/ 0 w 6266049"/>
              <a:gd name="connsiteY4-590" fmla="*/ 569232 h 5983301"/>
              <a:gd name="connsiteX0-591" fmla="*/ 0 w 6266047"/>
              <a:gd name="connsiteY0-592" fmla="*/ 588282 h 6002351"/>
              <a:gd name="connsiteX1-593" fmla="*/ 5712643 w 6266047"/>
              <a:gd name="connsiteY1-594" fmla="*/ 0 h 6002351"/>
              <a:gd name="connsiteX2-595" fmla="*/ 6265999 w 6266047"/>
              <a:gd name="connsiteY2-596" fmla="*/ 6002337 h 6002351"/>
              <a:gd name="connsiteX3-597" fmla="*/ 174535 w 6266047"/>
              <a:gd name="connsiteY3-598" fmla="*/ 5324929 h 6002351"/>
              <a:gd name="connsiteX4-599" fmla="*/ 0 w 6266047"/>
              <a:gd name="connsiteY4-600" fmla="*/ 588282 h 6002351"/>
              <a:gd name="connsiteX0-601" fmla="*/ 0 w 6266046"/>
              <a:gd name="connsiteY0-602" fmla="*/ 616857 h 6030926"/>
              <a:gd name="connsiteX1-603" fmla="*/ 5703118 w 6266046"/>
              <a:gd name="connsiteY1-604" fmla="*/ 0 h 6030926"/>
              <a:gd name="connsiteX2-605" fmla="*/ 6265999 w 6266046"/>
              <a:gd name="connsiteY2-606" fmla="*/ 6030912 h 6030926"/>
              <a:gd name="connsiteX3-607" fmla="*/ 174535 w 6266046"/>
              <a:gd name="connsiteY3-608" fmla="*/ 5353504 h 6030926"/>
              <a:gd name="connsiteX4-609" fmla="*/ 0 w 6266046"/>
              <a:gd name="connsiteY4-610" fmla="*/ 616857 h 6030926"/>
              <a:gd name="connsiteX0-611" fmla="*/ 0 w 6266046"/>
              <a:gd name="connsiteY0-612" fmla="*/ 616857 h 6030922"/>
              <a:gd name="connsiteX1-613" fmla="*/ 5703118 w 6266046"/>
              <a:gd name="connsiteY1-614" fmla="*/ 0 h 6030922"/>
              <a:gd name="connsiteX2-615" fmla="*/ 6265999 w 6266046"/>
              <a:gd name="connsiteY2-616" fmla="*/ 6030912 h 6030922"/>
              <a:gd name="connsiteX3-617" fmla="*/ 174535 w 6266046"/>
              <a:gd name="connsiteY3-618" fmla="*/ 5353504 h 6030922"/>
              <a:gd name="connsiteX4-619" fmla="*/ 0 w 6266046"/>
              <a:gd name="connsiteY4-620" fmla="*/ 616857 h 6030922"/>
              <a:gd name="connsiteX0-621" fmla="*/ 0 w 6370821"/>
              <a:gd name="connsiteY0-622" fmla="*/ 502557 h 6030922"/>
              <a:gd name="connsiteX1-623" fmla="*/ 5807893 w 6370821"/>
              <a:gd name="connsiteY1-624" fmla="*/ 0 h 6030922"/>
              <a:gd name="connsiteX2-625" fmla="*/ 6370774 w 6370821"/>
              <a:gd name="connsiteY2-626" fmla="*/ 6030912 h 6030922"/>
              <a:gd name="connsiteX3-627" fmla="*/ 279310 w 6370821"/>
              <a:gd name="connsiteY3-628" fmla="*/ 5353504 h 6030922"/>
              <a:gd name="connsiteX4-629" fmla="*/ 0 w 6370821"/>
              <a:gd name="connsiteY4-630" fmla="*/ 502557 h 6030922"/>
              <a:gd name="connsiteX0-631" fmla="*/ 0 w 6380346"/>
              <a:gd name="connsiteY0-632" fmla="*/ 464457 h 6030922"/>
              <a:gd name="connsiteX1-633" fmla="*/ 5817418 w 6380346"/>
              <a:gd name="connsiteY1-634" fmla="*/ 0 h 6030922"/>
              <a:gd name="connsiteX2-635" fmla="*/ 6380299 w 6380346"/>
              <a:gd name="connsiteY2-636" fmla="*/ 6030912 h 6030922"/>
              <a:gd name="connsiteX3-637" fmla="*/ 288835 w 6380346"/>
              <a:gd name="connsiteY3-638" fmla="*/ 5353504 h 6030922"/>
              <a:gd name="connsiteX4-639" fmla="*/ 0 w 6380346"/>
              <a:gd name="connsiteY4-640" fmla="*/ 464457 h 6030922"/>
              <a:gd name="connsiteX0-641" fmla="*/ 0 w 6418446"/>
              <a:gd name="connsiteY0-642" fmla="*/ 473982 h 6030922"/>
              <a:gd name="connsiteX1-643" fmla="*/ 5855518 w 6418446"/>
              <a:gd name="connsiteY1-644" fmla="*/ 0 h 6030922"/>
              <a:gd name="connsiteX2-645" fmla="*/ 6418399 w 6418446"/>
              <a:gd name="connsiteY2-646" fmla="*/ 6030912 h 6030922"/>
              <a:gd name="connsiteX3-647" fmla="*/ 326935 w 6418446"/>
              <a:gd name="connsiteY3-648" fmla="*/ 5353504 h 6030922"/>
              <a:gd name="connsiteX4-649" fmla="*/ 0 w 6418446"/>
              <a:gd name="connsiteY4-650" fmla="*/ 473982 h 6030922"/>
              <a:gd name="connsiteX0-651" fmla="*/ 0 w 6418450"/>
              <a:gd name="connsiteY0-652" fmla="*/ 483507 h 6040447"/>
              <a:gd name="connsiteX1-653" fmla="*/ 5893618 w 6418450"/>
              <a:gd name="connsiteY1-654" fmla="*/ 0 h 6040447"/>
              <a:gd name="connsiteX2-655" fmla="*/ 6418399 w 6418450"/>
              <a:gd name="connsiteY2-656" fmla="*/ 6040437 h 6040447"/>
              <a:gd name="connsiteX3-657" fmla="*/ 326935 w 6418450"/>
              <a:gd name="connsiteY3-658" fmla="*/ 5363029 h 6040447"/>
              <a:gd name="connsiteX4-659" fmla="*/ 0 w 6418450"/>
              <a:gd name="connsiteY4-660" fmla="*/ 483507 h 6040447"/>
              <a:gd name="connsiteX0-661" fmla="*/ 0 w 6418450"/>
              <a:gd name="connsiteY0-662" fmla="*/ 454932 h 6011872"/>
              <a:gd name="connsiteX1-663" fmla="*/ 5893618 w 6418450"/>
              <a:gd name="connsiteY1-664" fmla="*/ 0 h 6011872"/>
              <a:gd name="connsiteX2-665" fmla="*/ 6418399 w 6418450"/>
              <a:gd name="connsiteY2-666" fmla="*/ 6011862 h 6011872"/>
              <a:gd name="connsiteX3-667" fmla="*/ 326935 w 6418450"/>
              <a:gd name="connsiteY3-668" fmla="*/ 5334454 h 6011872"/>
              <a:gd name="connsiteX4-669" fmla="*/ 0 w 6418450"/>
              <a:gd name="connsiteY4-670" fmla="*/ 454932 h 6011872"/>
              <a:gd name="connsiteX0-671" fmla="*/ 0 w 6418450"/>
              <a:gd name="connsiteY0-672" fmla="*/ 454932 h 6011872"/>
              <a:gd name="connsiteX1-673" fmla="*/ 5893618 w 6418450"/>
              <a:gd name="connsiteY1-674" fmla="*/ 0 h 6011872"/>
              <a:gd name="connsiteX2-675" fmla="*/ 6418399 w 6418450"/>
              <a:gd name="connsiteY2-676" fmla="*/ 6011862 h 6011872"/>
              <a:gd name="connsiteX3-677" fmla="*/ 269785 w 6418450"/>
              <a:gd name="connsiteY3-678" fmla="*/ 5239204 h 6011872"/>
              <a:gd name="connsiteX4-679" fmla="*/ 0 w 6418450"/>
              <a:gd name="connsiteY4-680" fmla="*/ 454932 h 6011872"/>
              <a:gd name="connsiteX0-681" fmla="*/ 0 w 6418450"/>
              <a:gd name="connsiteY0-682" fmla="*/ 454932 h 6011872"/>
              <a:gd name="connsiteX1-683" fmla="*/ 5893618 w 6418450"/>
              <a:gd name="connsiteY1-684" fmla="*/ 0 h 6011872"/>
              <a:gd name="connsiteX2-685" fmla="*/ 6418399 w 6418450"/>
              <a:gd name="connsiteY2-686" fmla="*/ 6011862 h 6011872"/>
              <a:gd name="connsiteX3-687" fmla="*/ 212635 w 6418450"/>
              <a:gd name="connsiteY3-688" fmla="*/ 5239204 h 6011872"/>
              <a:gd name="connsiteX4-689" fmla="*/ 0 w 6418450"/>
              <a:gd name="connsiteY4-690" fmla="*/ 454932 h 6011872"/>
              <a:gd name="connsiteX0-691" fmla="*/ 0 w 6418450"/>
              <a:gd name="connsiteY0-692" fmla="*/ 454932 h 6011872"/>
              <a:gd name="connsiteX1-693" fmla="*/ 5893618 w 6418450"/>
              <a:gd name="connsiteY1-694" fmla="*/ 0 h 6011872"/>
              <a:gd name="connsiteX2-695" fmla="*/ 6418399 w 6418450"/>
              <a:gd name="connsiteY2-696" fmla="*/ 6011862 h 6011872"/>
              <a:gd name="connsiteX3-697" fmla="*/ 193585 w 6418450"/>
              <a:gd name="connsiteY3-698" fmla="*/ 5201104 h 6011872"/>
              <a:gd name="connsiteX4-699" fmla="*/ 0 w 6418450"/>
              <a:gd name="connsiteY4-700" fmla="*/ 454932 h 6011872"/>
              <a:gd name="connsiteX0-701" fmla="*/ 0 w 6456546"/>
              <a:gd name="connsiteY0-702" fmla="*/ 454932 h 6069021"/>
              <a:gd name="connsiteX1-703" fmla="*/ 5893618 w 6456546"/>
              <a:gd name="connsiteY1-704" fmla="*/ 0 h 6069021"/>
              <a:gd name="connsiteX2-705" fmla="*/ 6456499 w 6456546"/>
              <a:gd name="connsiteY2-706" fmla="*/ 6069012 h 6069021"/>
              <a:gd name="connsiteX3-707" fmla="*/ 193585 w 6456546"/>
              <a:gd name="connsiteY3-708" fmla="*/ 5201104 h 6069021"/>
              <a:gd name="connsiteX4-709" fmla="*/ 0 w 6456546"/>
              <a:gd name="connsiteY4-710" fmla="*/ 454932 h 6069021"/>
              <a:gd name="connsiteX0-711" fmla="*/ 0 w 6441306"/>
              <a:gd name="connsiteY0-712" fmla="*/ 424452 h 6069021"/>
              <a:gd name="connsiteX1-713" fmla="*/ 5878378 w 6441306"/>
              <a:gd name="connsiteY1-714" fmla="*/ 0 h 6069021"/>
              <a:gd name="connsiteX2-715" fmla="*/ 6441259 w 6441306"/>
              <a:gd name="connsiteY2-716" fmla="*/ 6069012 h 6069021"/>
              <a:gd name="connsiteX3-717" fmla="*/ 178345 w 6441306"/>
              <a:gd name="connsiteY3-718" fmla="*/ 5201104 h 6069021"/>
              <a:gd name="connsiteX4-719" fmla="*/ 0 w 6441306"/>
              <a:gd name="connsiteY4-720" fmla="*/ 424452 h 6069021"/>
              <a:gd name="connsiteX0-721" fmla="*/ 0 w 6471786"/>
              <a:gd name="connsiteY0-722" fmla="*/ 424452 h 6069021"/>
              <a:gd name="connsiteX1-723" fmla="*/ 5908858 w 6471786"/>
              <a:gd name="connsiteY1-724" fmla="*/ 0 h 6069021"/>
              <a:gd name="connsiteX2-725" fmla="*/ 6471739 w 6471786"/>
              <a:gd name="connsiteY2-726" fmla="*/ 6069012 h 6069021"/>
              <a:gd name="connsiteX3-727" fmla="*/ 208825 w 6471786"/>
              <a:gd name="connsiteY3-728" fmla="*/ 5201104 h 6069021"/>
              <a:gd name="connsiteX4-729" fmla="*/ 0 w 6471786"/>
              <a:gd name="connsiteY4-730" fmla="*/ 424452 h 6069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902906" y="0"/>
            <a:ext cx="6368302" cy="5345818"/>
          </a:xfrm>
          <a:custGeom>
            <a:avLst/>
            <a:gdLst>
              <a:gd name="connsiteX0" fmla="*/ 6063057 w 10173528"/>
              <a:gd name="connsiteY0" fmla="*/ 5202319 h 8553309"/>
              <a:gd name="connsiteX1" fmla="*/ 3904825 w 10173528"/>
              <a:gd name="connsiteY1" fmla="*/ 5207005 h 8553309"/>
              <a:gd name="connsiteX2" fmla="*/ 4981598 w 10173528"/>
              <a:gd name="connsiteY2" fmla="*/ 6283779 h 8553309"/>
              <a:gd name="connsiteX3" fmla="*/ 6022551 w 10173528"/>
              <a:gd name="connsiteY3" fmla="*/ 1718841 h 8553309"/>
              <a:gd name="connsiteX4" fmla="*/ 3864319 w 10173528"/>
              <a:gd name="connsiteY4" fmla="*/ 1723527 h 8553309"/>
              <a:gd name="connsiteX5" fmla="*/ 4941091 w 10173528"/>
              <a:gd name="connsiteY5" fmla="*/ 2800300 h 8553309"/>
              <a:gd name="connsiteX6" fmla="*/ 0 w 10173528"/>
              <a:gd name="connsiteY6" fmla="*/ 0 h 8553309"/>
              <a:gd name="connsiteX7" fmla="*/ 10133023 w 10173528"/>
              <a:gd name="connsiteY7" fmla="*/ 6635 h 8553309"/>
              <a:gd name="connsiteX8" fmla="*/ 6641875 w 10173528"/>
              <a:gd name="connsiteY8" fmla="*/ 3497783 h 8553309"/>
              <a:gd name="connsiteX9" fmla="*/ 10173528 w 10173528"/>
              <a:gd name="connsiteY9" fmla="*/ 3490114 h 8553309"/>
              <a:gd name="connsiteX10" fmla="*/ 5110334 w 10173528"/>
              <a:gd name="connsiteY10" fmla="*/ 8553309 h 8553309"/>
              <a:gd name="connsiteX11" fmla="*/ 69079 w 10173528"/>
              <a:gd name="connsiteY11" fmla="*/ 3512054 h 8553309"/>
              <a:gd name="connsiteX12" fmla="*/ 3504592 w 10173528"/>
              <a:gd name="connsiteY12" fmla="*/ 3504593 h 85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3528" h="8553309">
                <a:moveTo>
                  <a:pt x="6063057" y="5202319"/>
                </a:moveTo>
                <a:lnTo>
                  <a:pt x="3904825" y="5207005"/>
                </a:lnTo>
                <a:lnTo>
                  <a:pt x="4981598" y="6283779"/>
                </a:lnTo>
                <a:close/>
                <a:moveTo>
                  <a:pt x="6022551" y="1718841"/>
                </a:moveTo>
                <a:lnTo>
                  <a:pt x="3864319" y="1723527"/>
                </a:lnTo>
                <a:lnTo>
                  <a:pt x="4941091" y="2800300"/>
                </a:lnTo>
                <a:close/>
                <a:moveTo>
                  <a:pt x="0" y="0"/>
                </a:moveTo>
                <a:lnTo>
                  <a:pt x="10133023" y="6635"/>
                </a:lnTo>
                <a:lnTo>
                  <a:pt x="6641875" y="3497783"/>
                </a:lnTo>
                <a:lnTo>
                  <a:pt x="10173528" y="3490114"/>
                </a:lnTo>
                <a:lnTo>
                  <a:pt x="5110334" y="8553309"/>
                </a:lnTo>
                <a:lnTo>
                  <a:pt x="69079" y="3512054"/>
                </a:lnTo>
                <a:lnTo>
                  <a:pt x="3504592" y="350459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443875" y="0"/>
            <a:ext cx="6748125" cy="68580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3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3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750509" cy="68580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419781"/>
          </a:xfrm>
          <a:custGeom>
            <a:avLst/>
            <a:gdLst>
              <a:gd name="connsiteX0" fmla="*/ 0 w 19477038"/>
              <a:gd name="connsiteY0" fmla="*/ 0 h 8671650"/>
              <a:gd name="connsiteX1" fmla="*/ 19477038 w 19477038"/>
              <a:gd name="connsiteY1" fmla="*/ 0 h 8671650"/>
              <a:gd name="connsiteX2" fmla="*/ 19477038 w 19477038"/>
              <a:gd name="connsiteY2" fmla="*/ 8247720 h 8671650"/>
              <a:gd name="connsiteX3" fmla="*/ 0 w 19477038"/>
              <a:gd name="connsiteY3" fmla="*/ 8247720 h 86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8671650">
                <a:moveTo>
                  <a:pt x="0" y="0"/>
                </a:moveTo>
                <a:lnTo>
                  <a:pt x="19477038" y="0"/>
                </a:lnTo>
                <a:lnTo>
                  <a:pt x="19477038" y="8247720"/>
                </a:lnTo>
                <a:cubicBezTo>
                  <a:pt x="12276770" y="6148838"/>
                  <a:pt x="7406747" y="9873614"/>
                  <a:pt x="0" y="824772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6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9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0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8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3" name="Freeform: Shape 12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</a:t>
            </a:r>
            <a:r>
              <a:rPr lang="en-US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1ppt</a:t>
            </a:r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7" name="Freeform: Shape 6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8" name="Freeform: Shape 7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175434" y="6288180"/>
            <a:ext cx="2420919" cy="226985"/>
            <a:chOff x="1173828" y="9898598"/>
            <a:chExt cx="3867482" cy="363175"/>
          </a:xfrm>
        </p:grpSpPr>
        <p:sp>
          <p:nvSpPr>
            <p:cNvPr id="10" name="TextBox 9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75434" y="418371"/>
            <a:ext cx="1548716" cy="296920"/>
            <a:chOff x="1299865" y="646279"/>
            <a:chExt cx="2474115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7786" y="655335"/>
              <a:ext cx="1896194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230958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20540329" flipH="1">
            <a:off x="878107" y="587542"/>
            <a:ext cx="3415032" cy="5682917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13278" y="1488282"/>
            <a:ext cx="2430345" cy="3885998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199089"/>
              <a:gd name="connsiteX1-313" fmla="*/ 2922270 w 3150870"/>
              <a:gd name="connsiteY1-314" fmla="*/ 91440 h 5199089"/>
              <a:gd name="connsiteX2-315" fmla="*/ 3150870 w 3150870"/>
              <a:gd name="connsiteY2-316" fmla="*/ 5052060 h 5199089"/>
              <a:gd name="connsiteX3-317" fmla="*/ 280189 w 3150870"/>
              <a:gd name="connsiteY3-318" fmla="*/ 5199089 h 5199089"/>
              <a:gd name="connsiteX4-319" fmla="*/ 0 w 3150870"/>
              <a:gd name="connsiteY4-320" fmla="*/ 0 h 5199089"/>
              <a:gd name="connsiteX0-321" fmla="*/ 0 w 3150870"/>
              <a:gd name="connsiteY0-322" fmla="*/ 0 h 5124258"/>
              <a:gd name="connsiteX1-323" fmla="*/ 2922270 w 3150870"/>
              <a:gd name="connsiteY1-324" fmla="*/ 91440 h 5124258"/>
              <a:gd name="connsiteX2-325" fmla="*/ 3150870 w 3150870"/>
              <a:gd name="connsiteY2-326" fmla="*/ 5052060 h 5124258"/>
              <a:gd name="connsiteX3-327" fmla="*/ 285170 w 3150870"/>
              <a:gd name="connsiteY3-328" fmla="*/ 5124258 h 5124258"/>
              <a:gd name="connsiteX4-329" fmla="*/ 0 w 3150870"/>
              <a:gd name="connsiteY4-330" fmla="*/ 0 h 5124258"/>
              <a:gd name="connsiteX0-331" fmla="*/ 0 w 3150870"/>
              <a:gd name="connsiteY0-332" fmla="*/ 0 h 5134235"/>
              <a:gd name="connsiteX1-333" fmla="*/ 2922270 w 3150870"/>
              <a:gd name="connsiteY1-334" fmla="*/ 91440 h 5134235"/>
              <a:gd name="connsiteX2-335" fmla="*/ 3150870 w 3150870"/>
              <a:gd name="connsiteY2-336" fmla="*/ 5052060 h 5134235"/>
              <a:gd name="connsiteX3-337" fmla="*/ 349928 w 3150870"/>
              <a:gd name="connsiteY3-338" fmla="*/ 5134235 h 5134235"/>
              <a:gd name="connsiteX4-339" fmla="*/ 0 w 3150870"/>
              <a:gd name="connsiteY4-340" fmla="*/ 0 h 5134235"/>
              <a:gd name="connsiteX0-341" fmla="*/ 0 w 3210647"/>
              <a:gd name="connsiteY0-342" fmla="*/ 0 h 5134235"/>
              <a:gd name="connsiteX1-343" fmla="*/ 2922270 w 3210647"/>
              <a:gd name="connsiteY1-344" fmla="*/ 91440 h 5134235"/>
              <a:gd name="connsiteX2-345" fmla="*/ 3210647 w 3210647"/>
              <a:gd name="connsiteY2-346" fmla="*/ 5022128 h 5134235"/>
              <a:gd name="connsiteX3-347" fmla="*/ 349928 w 3210647"/>
              <a:gd name="connsiteY3-348" fmla="*/ 5134235 h 5134235"/>
              <a:gd name="connsiteX4-349" fmla="*/ 0 w 3210647"/>
              <a:gd name="connsiteY4-350" fmla="*/ 0 h 5134235"/>
              <a:gd name="connsiteX0-351" fmla="*/ 0 w 3155852"/>
              <a:gd name="connsiteY0-352" fmla="*/ 0 h 5134235"/>
              <a:gd name="connsiteX1-353" fmla="*/ 2922270 w 3155852"/>
              <a:gd name="connsiteY1-354" fmla="*/ 91440 h 5134235"/>
              <a:gd name="connsiteX2-355" fmla="*/ 3155852 w 3155852"/>
              <a:gd name="connsiteY2-356" fmla="*/ 5017139 h 5134235"/>
              <a:gd name="connsiteX3-357" fmla="*/ 349928 w 3155852"/>
              <a:gd name="connsiteY3-358" fmla="*/ 5134235 h 5134235"/>
              <a:gd name="connsiteX4-359" fmla="*/ 0 w 3155852"/>
              <a:gd name="connsiteY4-360" fmla="*/ 0 h 5134235"/>
              <a:gd name="connsiteX0-361" fmla="*/ 0 w 3202305"/>
              <a:gd name="connsiteY0-362" fmla="*/ 0 h 5134235"/>
              <a:gd name="connsiteX1-363" fmla="*/ 2922270 w 3202305"/>
              <a:gd name="connsiteY1-364" fmla="*/ 91440 h 5134235"/>
              <a:gd name="connsiteX2-365" fmla="*/ 3202305 w 3202305"/>
              <a:gd name="connsiteY2-366" fmla="*/ 5113504 h 5134235"/>
              <a:gd name="connsiteX3-367" fmla="*/ 349928 w 3202305"/>
              <a:gd name="connsiteY3-368" fmla="*/ 5134235 h 5134235"/>
              <a:gd name="connsiteX4-369" fmla="*/ 0 w 3202305"/>
              <a:gd name="connsiteY4-370" fmla="*/ 0 h 5134235"/>
              <a:gd name="connsiteX0-371" fmla="*/ 0 w 3202305"/>
              <a:gd name="connsiteY0-372" fmla="*/ 0 h 5161687"/>
              <a:gd name="connsiteX1-373" fmla="*/ 2922270 w 3202305"/>
              <a:gd name="connsiteY1-374" fmla="*/ 91440 h 5161687"/>
              <a:gd name="connsiteX2-375" fmla="*/ 3202305 w 3202305"/>
              <a:gd name="connsiteY2-376" fmla="*/ 5161687 h 5161687"/>
              <a:gd name="connsiteX3-377" fmla="*/ 349928 w 3202305"/>
              <a:gd name="connsiteY3-378" fmla="*/ 5134235 h 5161687"/>
              <a:gd name="connsiteX4-379" fmla="*/ 0 w 3202305"/>
              <a:gd name="connsiteY4-380" fmla="*/ 0 h 5161687"/>
              <a:gd name="connsiteX0-381" fmla="*/ 0 w 3186821"/>
              <a:gd name="connsiteY0-382" fmla="*/ 0 h 5241991"/>
              <a:gd name="connsiteX1-383" fmla="*/ 2922270 w 3186821"/>
              <a:gd name="connsiteY1-384" fmla="*/ 91440 h 5241991"/>
              <a:gd name="connsiteX2-385" fmla="*/ 3186821 w 3186821"/>
              <a:gd name="connsiteY2-386" fmla="*/ 5241991 h 5241991"/>
              <a:gd name="connsiteX3-387" fmla="*/ 349928 w 3186821"/>
              <a:gd name="connsiteY3-388" fmla="*/ 5134235 h 5241991"/>
              <a:gd name="connsiteX4-389" fmla="*/ 0 w 3186821"/>
              <a:gd name="connsiteY4-390" fmla="*/ 0 h 5241991"/>
              <a:gd name="connsiteX0-391" fmla="*/ 0 w 3186821"/>
              <a:gd name="connsiteY0-392" fmla="*/ 0 h 5241991"/>
              <a:gd name="connsiteX1-393" fmla="*/ 2922270 w 3186821"/>
              <a:gd name="connsiteY1-394" fmla="*/ 91440 h 5241991"/>
              <a:gd name="connsiteX2-395" fmla="*/ 3186821 w 3186821"/>
              <a:gd name="connsiteY2-396" fmla="*/ 5241991 h 5241991"/>
              <a:gd name="connsiteX3-397" fmla="*/ 396381 w 3186821"/>
              <a:gd name="connsiteY3-398" fmla="*/ 5166357 h 5241991"/>
              <a:gd name="connsiteX4-399" fmla="*/ 0 w 3186821"/>
              <a:gd name="connsiteY4-400" fmla="*/ 0 h 5241991"/>
              <a:gd name="connsiteX0-401" fmla="*/ 0 w 3186821"/>
              <a:gd name="connsiteY0-402" fmla="*/ 0 h 5241991"/>
              <a:gd name="connsiteX1-403" fmla="*/ 2937755 w 3186821"/>
              <a:gd name="connsiteY1-404" fmla="*/ 59318 h 5241991"/>
              <a:gd name="connsiteX2-405" fmla="*/ 3186821 w 3186821"/>
              <a:gd name="connsiteY2-406" fmla="*/ 5241991 h 5241991"/>
              <a:gd name="connsiteX3-407" fmla="*/ 396381 w 3186821"/>
              <a:gd name="connsiteY3-408" fmla="*/ 5166357 h 5241991"/>
              <a:gd name="connsiteX4-409" fmla="*/ 0 w 3186821"/>
              <a:gd name="connsiteY4-410" fmla="*/ 0 h 5241991"/>
              <a:gd name="connsiteX0-411" fmla="*/ 0 w 3186821"/>
              <a:gd name="connsiteY0-412" fmla="*/ 0 h 5241991"/>
              <a:gd name="connsiteX1-413" fmla="*/ 2953239 w 3186821"/>
              <a:gd name="connsiteY1-414" fmla="*/ 11136 h 5241991"/>
              <a:gd name="connsiteX2-415" fmla="*/ 3186821 w 3186821"/>
              <a:gd name="connsiteY2-416" fmla="*/ 5241991 h 5241991"/>
              <a:gd name="connsiteX3-417" fmla="*/ 396381 w 3186821"/>
              <a:gd name="connsiteY3-418" fmla="*/ 5166357 h 5241991"/>
              <a:gd name="connsiteX4-419" fmla="*/ 0 w 3186821"/>
              <a:gd name="connsiteY4-420" fmla="*/ 0 h 5241991"/>
              <a:gd name="connsiteX0-421" fmla="*/ 0 w 3155852"/>
              <a:gd name="connsiteY0-422" fmla="*/ 20986 h 5230855"/>
              <a:gd name="connsiteX1-423" fmla="*/ 2922270 w 3155852"/>
              <a:gd name="connsiteY1-424" fmla="*/ 0 h 5230855"/>
              <a:gd name="connsiteX2-425" fmla="*/ 3155852 w 3155852"/>
              <a:gd name="connsiteY2-426" fmla="*/ 5230855 h 5230855"/>
              <a:gd name="connsiteX3-427" fmla="*/ 365412 w 3155852"/>
              <a:gd name="connsiteY3-428" fmla="*/ 5155221 h 5230855"/>
              <a:gd name="connsiteX4-429" fmla="*/ 0 w 3155852"/>
              <a:gd name="connsiteY4-430" fmla="*/ 20986 h 5230855"/>
              <a:gd name="connsiteX0-431" fmla="*/ 0 w 3109399"/>
              <a:gd name="connsiteY0-432" fmla="*/ 0 h 5258051"/>
              <a:gd name="connsiteX1-433" fmla="*/ 2875817 w 3109399"/>
              <a:gd name="connsiteY1-434" fmla="*/ 27196 h 5258051"/>
              <a:gd name="connsiteX2-435" fmla="*/ 3109399 w 3109399"/>
              <a:gd name="connsiteY2-436" fmla="*/ 5258051 h 5258051"/>
              <a:gd name="connsiteX3-437" fmla="*/ 318959 w 3109399"/>
              <a:gd name="connsiteY3-438" fmla="*/ 5182417 h 5258051"/>
              <a:gd name="connsiteX4-439" fmla="*/ 0 w 3109399"/>
              <a:gd name="connsiteY4-440" fmla="*/ 0 h 5258051"/>
              <a:gd name="connsiteX0-441" fmla="*/ 0 w 3140368"/>
              <a:gd name="connsiteY0-442" fmla="*/ 0 h 5258051"/>
              <a:gd name="connsiteX1-443" fmla="*/ 2906786 w 3140368"/>
              <a:gd name="connsiteY1-444" fmla="*/ 27196 h 5258051"/>
              <a:gd name="connsiteX2-445" fmla="*/ 3140368 w 3140368"/>
              <a:gd name="connsiteY2-446" fmla="*/ 5258051 h 5258051"/>
              <a:gd name="connsiteX3-447" fmla="*/ 349928 w 3140368"/>
              <a:gd name="connsiteY3-448" fmla="*/ 5182417 h 5258051"/>
              <a:gd name="connsiteX4-449" fmla="*/ 0 w 3140368"/>
              <a:gd name="connsiteY4-450" fmla="*/ 0 h 5258051"/>
              <a:gd name="connsiteX0-451" fmla="*/ 0 w 3155852"/>
              <a:gd name="connsiteY0-452" fmla="*/ 0 h 5241990"/>
              <a:gd name="connsiteX1-453" fmla="*/ 2922270 w 3155852"/>
              <a:gd name="connsiteY1-454" fmla="*/ 11135 h 5241990"/>
              <a:gd name="connsiteX2-455" fmla="*/ 3155852 w 3155852"/>
              <a:gd name="connsiteY2-456" fmla="*/ 5241990 h 5241990"/>
              <a:gd name="connsiteX3-457" fmla="*/ 365412 w 3155852"/>
              <a:gd name="connsiteY3-458" fmla="*/ 5166356 h 5241990"/>
              <a:gd name="connsiteX4-459" fmla="*/ 0 w 3155852"/>
              <a:gd name="connsiteY4-460" fmla="*/ 0 h 5241990"/>
              <a:gd name="connsiteX0-461" fmla="*/ 0 w 3171336"/>
              <a:gd name="connsiteY0-462" fmla="*/ 20987 h 5230855"/>
              <a:gd name="connsiteX1-463" fmla="*/ 2937754 w 3171336"/>
              <a:gd name="connsiteY1-464" fmla="*/ 0 h 5230855"/>
              <a:gd name="connsiteX2-465" fmla="*/ 3171336 w 3171336"/>
              <a:gd name="connsiteY2-466" fmla="*/ 5230855 h 5230855"/>
              <a:gd name="connsiteX3-467" fmla="*/ 380896 w 3171336"/>
              <a:gd name="connsiteY3-468" fmla="*/ 5155221 h 5230855"/>
              <a:gd name="connsiteX4-469" fmla="*/ 0 w 3171336"/>
              <a:gd name="connsiteY4-470" fmla="*/ 20987 h 5230855"/>
              <a:gd name="connsiteX0-471" fmla="*/ 0 w 3140367"/>
              <a:gd name="connsiteY0-472" fmla="*/ 4926 h 5230855"/>
              <a:gd name="connsiteX1-473" fmla="*/ 2906785 w 3140367"/>
              <a:gd name="connsiteY1-474" fmla="*/ 0 h 5230855"/>
              <a:gd name="connsiteX2-475" fmla="*/ 3140367 w 3140367"/>
              <a:gd name="connsiteY2-476" fmla="*/ 5230855 h 5230855"/>
              <a:gd name="connsiteX3-477" fmla="*/ 349927 w 3140367"/>
              <a:gd name="connsiteY3-478" fmla="*/ 5155221 h 5230855"/>
              <a:gd name="connsiteX4-479" fmla="*/ 0 w 3140367"/>
              <a:gd name="connsiteY4-480" fmla="*/ 4926 h 5230855"/>
              <a:gd name="connsiteX0-481" fmla="*/ 0 w 3155851"/>
              <a:gd name="connsiteY0-482" fmla="*/ 0 h 5241990"/>
              <a:gd name="connsiteX1-483" fmla="*/ 2922269 w 3155851"/>
              <a:gd name="connsiteY1-484" fmla="*/ 11135 h 5241990"/>
              <a:gd name="connsiteX2-485" fmla="*/ 3155851 w 3155851"/>
              <a:gd name="connsiteY2-486" fmla="*/ 5241990 h 5241990"/>
              <a:gd name="connsiteX3-487" fmla="*/ 365411 w 3155851"/>
              <a:gd name="connsiteY3-488" fmla="*/ 5166356 h 5241990"/>
              <a:gd name="connsiteX4-489" fmla="*/ 0 w 3155851"/>
              <a:gd name="connsiteY4-490" fmla="*/ 0 h 5241990"/>
              <a:gd name="connsiteX0-491" fmla="*/ 0 w 3155851"/>
              <a:gd name="connsiteY0-492" fmla="*/ 0 h 5241990"/>
              <a:gd name="connsiteX1-493" fmla="*/ 2922269 w 3155851"/>
              <a:gd name="connsiteY1-494" fmla="*/ 11135 h 5241990"/>
              <a:gd name="connsiteX2-495" fmla="*/ 3155851 w 3155851"/>
              <a:gd name="connsiteY2-496" fmla="*/ 5241990 h 5241990"/>
              <a:gd name="connsiteX3-497" fmla="*/ 349927 w 3155851"/>
              <a:gd name="connsiteY3-498" fmla="*/ 5166356 h 5241990"/>
              <a:gd name="connsiteX4-499" fmla="*/ 0 w 3155851"/>
              <a:gd name="connsiteY4-500" fmla="*/ 0 h 5241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5851" h="5241990">
                <a:moveTo>
                  <a:pt x="0" y="0"/>
                </a:moveTo>
                <a:lnTo>
                  <a:pt x="2922269" y="11135"/>
                </a:lnTo>
                <a:lnTo>
                  <a:pt x="3155851" y="5241990"/>
                </a:lnTo>
                <a:lnTo>
                  <a:pt x="349927" y="51663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9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Rectangle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8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10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</a:t>
            </a:r>
            <a:r>
              <a:rPr lang="en-US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1ppt</a:t>
            </a:r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75434" y="6288180"/>
            <a:ext cx="2420919" cy="226985"/>
            <a:chOff x="1173828" y="9898598"/>
            <a:chExt cx="3867482" cy="363175"/>
          </a:xfrm>
        </p:grpSpPr>
        <p:sp>
          <p:nvSpPr>
            <p:cNvPr id="22" name="TextBox 21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75434" y="418371"/>
            <a:ext cx="1567766" cy="296920"/>
            <a:chOff x="1299865" y="646279"/>
            <a:chExt cx="2504548" cy="475072"/>
          </a:xfrm>
        </p:grpSpPr>
        <p:sp>
          <p:nvSpPr>
            <p:cNvPr id="25" name="Text Placeholder 2"/>
            <p:cNvSpPr txBox="1"/>
            <p:nvPr/>
          </p:nvSpPr>
          <p:spPr>
            <a:xfrm>
              <a:off x="1877786" y="655335"/>
              <a:ext cx="1926627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27" name="Freeform: Shape 26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1671917"/>
            <a:ext cx="4984521" cy="4513271"/>
          </a:xfrm>
          <a:custGeom>
            <a:avLst/>
            <a:gdLst>
              <a:gd name="connsiteX0" fmla="*/ 586332 w 7962902"/>
              <a:gd name="connsiteY0" fmla="*/ 994 h 7221234"/>
              <a:gd name="connsiteX1" fmla="*/ 7531804 w 7962902"/>
              <a:gd name="connsiteY1" fmla="*/ 4274636 h 7221234"/>
              <a:gd name="connsiteX2" fmla="*/ 6435880 w 7962902"/>
              <a:gd name="connsiteY2" fmla="*/ 7206829 h 7221234"/>
              <a:gd name="connsiteX3" fmla="*/ 2879 w 7962902"/>
              <a:gd name="connsiteY3" fmla="*/ 5540244 h 7221234"/>
              <a:gd name="connsiteX4" fmla="*/ 13 w 7962902"/>
              <a:gd name="connsiteY4" fmla="*/ 58804 h 7221234"/>
              <a:gd name="connsiteX5" fmla="*/ 586332 w 7962902"/>
              <a:gd name="connsiteY5" fmla="*/ 994 h 72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2902" h="7221234">
                <a:moveTo>
                  <a:pt x="586332" y="994"/>
                </a:moveTo>
                <a:cubicBezTo>
                  <a:pt x="3530792" y="-64338"/>
                  <a:pt x="6616855" y="3109459"/>
                  <a:pt x="7531804" y="4274636"/>
                </a:cubicBezTo>
                <a:cubicBezTo>
                  <a:pt x="8507749" y="5517491"/>
                  <a:pt x="7690701" y="6995894"/>
                  <a:pt x="6435880" y="7206829"/>
                </a:cubicBezTo>
                <a:cubicBezTo>
                  <a:pt x="5181059" y="7417763"/>
                  <a:pt x="1849117" y="5237581"/>
                  <a:pt x="2879" y="5540244"/>
                </a:cubicBezTo>
                <a:cubicBezTo>
                  <a:pt x="13384" y="5525361"/>
                  <a:pt x="-464" y="71683"/>
                  <a:pt x="13" y="58804"/>
                </a:cubicBezTo>
                <a:cubicBezTo>
                  <a:pt x="194367" y="24101"/>
                  <a:pt x="390035" y="5350"/>
                  <a:pt x="586332" y="99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06278" cy="6858001"/>
          </a:xfrm>
          <a:custGeom>
            <a:avLst/>
            <a:gdLst>
              <a:gd name="connsiteX0" fmla="*/ 0 w 13589001"/>
              <a:gd name="connsiteY0" fmla="*/ 0 h 10972802"/>
              <a:gd name="connsiteX1" fmla="*/ 13589001 w 13589001"/>
              <a:gd name="connsiteY1" fmla="*/ 0 h 10972802"/>
              <a:gd name="connsiteX2" fmla="*/ 0 w 13589001"/>
              <a:gd name="connsiteY2" fmla="*/ 10972802 h 109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1" h="10972802">
                <a:moveTo>
                  <a:pt x="0" y="0"/>
                </a:moveTo>
                <a:lnTo>
                  <a:pt x="13589001" y="0"/>
                </a:lnTo>
                <a:cubicBezTo>
                  <a:pt x="4614276" y="2020632"/>
                  <a:pt x="7895078" y="9591612"/>
                  <a:pt x="0" y="109728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977502" y="1313778"/>
            <a:ext cx="4236997" cy="423044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797405" y="905091"/>
            <a:ext cx="2597191" cy="5047819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051298" y="1147435"/>
            <a:ext cx="2093975" cy="4547722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87363" y="1482850"/>
            <a:ext cx="1098281" cy="1096583"/>
          </a:xfrm>
          <a:custGeom>
            <a:avLst/>
            <a:gdLst>
              <a:gd name="connsiteX0" fmla="*/ 877266 w 1754532"/>
              <a:gd name="connsiteY0" fmla="*/ 0 h 1754532"/>
              <a:gd name="connsiteX1" fmla="*/ 1754532 w 1754532"/>
              <a:gd name="connsiteY1" fmla="*/ 877266 h 1754532"/>
              <a:gd name="connsiteX2" fmla="*/ 877266 w 1754532"/>
              <a:gd name="connsiteY2" fmla="*/ 1754532 h 1754532"/>
              <a:gd name="connsiteX3" fmla="*/ 0 w 1754532"/>
              <a:gd name="connsiteY3" fmla="*/ 877266 h 1754532"/>
              <a:gd name="connsiteX4" fmla="*/ 877266 w 1754532"/>
              <a:gd name="connsiteY4" fmla="*/ 0 h 17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532" h="1754532">
                <a:moveTo>
                  <a:pt x="877266" y="0"/>
                </a:moveTo>
                <a:cubicBezTo>
                  <a:pt x="1361767" y="0"/>
                  <a:pt x="1754532" y="392765"/>
                  <a:pt x="1754532" y="877266"/>
                </a:cubicBezTo>
                <a:cubicBezTo>
                  <a:pt x="1754532" y="1361767"/>
                  <a:pt x="1361767" y="1754532"/>
                  <a:pt x="877266" y="1754532"/>
                </a:cubicBezTo>
                <a:cubicBezTo>
                  <a:pt x="392765" y="1754532"/>
                  <a:pt x="0" y="1361767"/>
                  <a:pt x="0" y="877266"/>
                </a:cubicBezTo>
                <a:cubicBezTo>
                  <a:pt x="0" y="392765"/>
                  <a:pt x="392765" y="0"/>
                  <a:pt x="8772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690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75434" y="418371"/>
            <a:ext cx="1539191" cy="296920"/>
            <a:chOff x="1299865" y="646279"/>
            <a:chExt cx="2458898" cy="475072"/>
          </a:xfrm>
        </p:grpSpPr>
        <p:sp>
          <p:nvSpPr>
            <p:cNvPr id="3" name="Text Placeholder 2"/>
            <p:cNvSpPr txBox="1"/>
            <p:nvPr/>
          </p:nvSpPr>
          <p:spPr>
            <a:xfrm>
              <a:off x="1877786" y="655335"/>
              <a:ext cx="1880977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5" name="Freeform: Shape 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6" name="Freeform: Shape 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1118498" y="-1"/>
            <a:ext cx="3913876" cy="5128054"/>
          </a:xfrm>
          <a:prstGeom prst="round2SameRect">
            <a:avLst>
              <a:gd name="adj1" fmla="val 7374"/>
              <a:gd name="adj2" fmla="val 0"/>
            </a:avLst>
          </a:pr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273519" y="0"/>
            <a:ext cx="3913876" cy="4938713"/>
          </a:xfrm>
          <a:prstGeom prst="round2SameRect">
            <a:avLst>
              <a:gd name="adj1" fmla="val 0"/>
              <a:gd name="adj2" fmla="val 8226"/>
            </a:avLst>
          </a:prstGeom>
          <a:solidFill>
            <a:schemeClr val="bg1">
              <a:lumMod val="95000"/>
              <a:alpha val="40000"/>
            </a:schemeClr>
          </a:solidFill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2026553" y="2724661"/>
            <a:ext cx="2597375" cy="2593359"/>
          </a:xfrm>
          <a:custGeom>
            <a:avLst/>
            <a:gdLst>
              <a:gd name="connsiteX0" fmla="*/ 2074688 w 4149375"/>
              <a:gd name="connsiteY0" fmla="*/ 0 h 4149375"/>
              <a:gd name="connsiteX1" fmla="*/ 4149375 w 4149375"/>
              <a:gd name="connsiteY1" fmla="*/ 2074688 h 4149375"/>
              <a:gd name="connsiteX2" fmla="*/ 2074688 w 4149375"/>
              <a:gd name="connsiteY2" fmla="*/ 4149375 h 4149375"/>
              <a:gd name="connsiteX3" fmla="*/ 0 w 4149375"/>
              <a:gd name="connsiteY3" fmla="*/ 2074688 h 41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375" h="4149375">
                <a:moveTo>
                  <a:pt x="2074688" y="0"/>
                </a:moveTo>
                <a:lnTo>
                  <a:pt x="4149375" y="2074688"/>
                </a:lnTo>
                <a:lnTo>
                  <a:pt x="2074688" y="4149375"/>
                </a:lnTo>
                <a:lnTo>
                  <a:pt x="0" y="20746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857745" y="71466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096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62731" y="160543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604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785013" y="-478550"/>
            <a:ext cx="2225887" cy="2222445"/>
          </a:xfrm>
          <a:custGeom>
            <a:avLst/>
            <a:gdLst>
              <a:gd name="connsiteX0" fmla="*/ 1777956 w 3555912"/>
              <a:gd name="connsiteY0" fmla="*/ 0 h 3555912"/>
              <a:gd name="connsiteX1" fmla="*/ 3555912 w 3555912"/>
              <a:gd name="connsiteY1" fmla="*/ 1777956 h 3555912"/>
              <a:gd name="connsiteX2" fmla="*/ 1777956 w 3555912"/>
              <a:gd name="connsiteY2" fmla="*/ 3555912 h 3555912"/>
              <a:gd name="connsiteX3" fmla="*/ 0 w 3555912"/>
              <a:gd name="connsiteY3" fmla="*/ 1777956 h 355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12" h="3555912">
                <a:moveTo>
                  <a:pt x="1777956" y="0"/>
                </a:moveTo>
                <a:lnTo>
                  <a:pt x="3555912" y="1777956"/>
                </a:lnTo>
                <a:lnTo>
                  <a:pt x="1777956" y="3555912"/>
                </a:lnTo>
                <a:lnTo>
                  <a:pt x="0" y="17779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293375" y="4175789"/>
            <a:ext cx="4419328" cy="4412495"/>
          </a:xfrm>
          <a:custGeom>
            <a:avLst/>
            <a:gdLst>
              <a:gd name="connsiteX0" fmla="*/ 3529996 w 7059992"/>
              <a:gd name="connsiteY0" fmla="*/ 0 h 7059992"/>
              <a:gd name="connsiteX1" fmla="*/ 7059992 w 7059992"/>
              <a:gd name="connsiteY1" fmla="*/ 3529996 h 7059992"/>
              <a:gd name="connsiteX2" fmla="*/ 3529996 w 7059992"/>
              <a:gd name="connsiteY2" fmla="*/ 7059992 h 7059992"/>
              <a:gd name="connsiteX3" fmla="*/ 0 w 7059992"/>
              <a:gd name="connsiteY3" fmla="*/ 3529996 h 70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992" h="7059992">
                <a:moveTo>
                  <a:pt x="3529996" y="0"/>
                </a:moveTo>
                <a:lnTo>
                  <a:pt x="7059992" y="3529996"/>
                </a:lnTo>
                <a:lnTo>
                  <a:pt x="3529996" y="7059992"/>
                </a:lnTo>
                <a:lnTo>
                  <a:pt x="0" y="3529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6200000" sx="80000" sy="8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752316" y="2160552"/>
            <a:ext cx="3684473" cy="3678776"/>
          </a:xfrm>
          <a:custGeom>
            <a:avLst/>
            <a:gdLst>
              <a:gd name="connsiteX0" fmla="*/ 2943021 w 5886042"/>
              <a:gd name="connsiteY0" fmla="*/ 0 h 5886042"/>
              <a:gd name="connsiteX1" fmla="*/ 5886042 w 5886042"/>
              <a:gd name="connsiteY1" fmla="*/ 2943021 h 5886042"/>
              <a:gd name="connsiteX2" fmla="*/ 2943021 w 5886042"/>
              <a:gd name="connsiteY2" fmla="*/ 5886042 h 5886042"/>
              <a:gd name="connsiteX3" fmla="*/ 0 w 5886042"/>
              <a:gd name="connsiteY3" fmla="*/ 2943021 h 588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042" h="5886042">
                <a:moveTo>
                  <a:pt x="2943021" y="0"/>
                </a:moveTo>
                <a:lnTo>
                  <a:pt x="5886042" y="2943021"/>
                </a:lnTo>
                <a:lnTo>
                  <a:pt x="2943021" y="5886042"/>
                </a:lnTo>
                <a:lnTo>
                  <a:pt x="0" y="2943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3737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 userDrawn="1"/>
        </p:nvSpPr>
        <p:spPr>
          <a:xfrm>
            <a:off x="1422820" y="1454155"/>
            <a:ext cx="5248593" cy="3156826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05528" y="2060216"/>
            <a:ext cx="5683177" cy="317628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89000" dir="5400000" sx="95000" sy="9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5529" y="1692707"/>
            <a:ext cx="5683177" cy="367508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25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http://www.1ppt.com</a:t>
              </a:r>
              <a:endParaRPr lang="en-IN" sz="625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50419" y="2607980"/>
            <a:ext cx="4090167" cy="253206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0887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12932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08609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47524" y="1298279"/>
            <a:ext cx="5506539" cy="3837429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86995" y="1298279"/>
            <a:ext cx="5464603" cy="3741557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58811" y="4739214"/>
            <a:ext cx="1038702" cy="1035495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7" name="Freeform: Shape 16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sp>
        <p:nvSpPr>
          <p:cNvPr id="2" name="Rectangle: Rounded Corners 1"/>
          <p:cNvSpPr/>
          <p:nvPr userDrawn="1"/>
        </p:nvSpPr>
        <p:spPr>
          <a:xfrm>
            <a:off x="855084" y="0"/>
            <a:ext cx="1048183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55594" y="1381125"/>
            <a:ext cx="5413808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 rot="10800000" flipV="1">
            <a:off x="10316300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556891" y="6288180"/>
            <a:ext cx="2420919" cy="226985"/>
            <a:chOff x="1173828" y="9898598"/>
            <a:chExt cx="3867482" cy="363175"/>
          </a:xfrm>
        </p:grpSpPr>
        <p:sp>
          <p:nvSpPr>
            <p:cNvPr id="28" name="TextBox 27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556892" y="418371"/>
            <a:ext cx="1567308" cy="296920"/>
            <a:chOff x="1299865" y="646279"/>
            <a:chExt cx="2503816" cy="475072"/>
          </a:xfrm>
        </p:grpSpPr>
        <p:sp>
          <p:nvSpPr>
            <p:cNvPr id="31" name="Text Placeholder 2"/>
            <p:cNvSpPr txBox="1"/>
            <p:nvPr/>
          </p:nvSpPr>
          <p:spPr>
            <a:xfrm>
              <a:off x="1877786" y="655335"/>
              <a:ext cx="1925895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33" name="Freeform: Shape 3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55895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6749" y="3817010"/>
            <a:ext cx="2702325" cy="1915298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>
            <a:off x="855084" y="3784257"/>
            <a:ext cx="10481832" cy="3073743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97000">
                <a:schemeClr val="accent1"/>
              </a:gs>
              <a:gs pos="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67279" y="3073742"/>
            <a:ext cx="3739462" cy="3181865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855084" y="-1"/>
            <a:ext cx="10481832" cy="3774909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</p:spTree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823333" y="0"/>
            <a:ext cx="5368667" cy="6858001"/>
          </a:xfrm>
          <a:custGeom>
            <a:avLst/>
            <a:gdLst>
              <a:gd name="connsiteX0" fmla="*/ 3760873 w 8576585"/>
              <a:gd name="connsiteY0" fmla="*/ 0 h 10972801"/>
              <a:gd name="connsiteX1" fmla="*/ 8576585 w 8576585"/>
              <a:gd name="connsiteY1" fmla="*/ 0 h 10972801"/>
              <a:gd name="connsiteX2" fmla="*/ 8576585 w 8576585"/>
              <a:gd name="connsiteY2" fmla="*/ 10972801 h 10972801"/>
              <a:gd name="connsiteX3" fmla="*/ 5753575 w 8576585"/>
              <a:gd name="connsiteY3" fmla="*/ 10972801 h 10972801"/>
              <a:gd name="connsiteX4" fmla="*/ 4027397 w 8576585"/>
              <a:gd name="connsiteY4" fmla="*/ 10972799 h 10972801"/>
              <a:gd name="connsiteX5" fmla="*/ 3760873 w 8576585"/>
              <a:gd name="connsiteY5" fmla="*/ 10972799 h 10972801"/>
              <a:gd name="connsiteX6" fmla="*/ 3494349 w 8576585"/>
              <a:gd name="connsiteY6" fmla="*/ 10972799 h 10972801"/>
              <a:gd name="connsiteX7" fmla="*/ 766853 w 8576585"/>
              <a:gd name="connsiteY7" fmla="*/ 10972799 h 10972801"/>
              <a:gd name="connsiteX8" fmla="*/ 730191 w 8576585"/>
              <a:gd name="connsiteY8" fmla="*/ 10951009 h 10972801"/>
              <a:gd name="connsiteX9" fmla="*/ 994739 w 8576585"/>
              <a:gd name="connsiteY9" fmla="*/ 10342959 h 10972801"/>
              <a:gd name="connsiteX10" fmla="*/ 1527603 w 8576585"/>
              <a:gd name="connsiteY10" fmla="*/ 10122945 h 10972801"/>
              <a:gd name="connsiteX11" fmla="*/ 1332993 w 8576585"/>
              <a:gd name="connsiteY11" fmla="*/ 9697115 h 10972801"/>
              <a:gd name="connsiteX12" fmla="*/ 118989 w 8576585"/>
              <a:gd name="connsiteY12" fmla="*/ 9391935 h 10972801"/>
              <a:gd name="connsiteX13" fmla="*/ 355303 w 8576585"/>
              <a:gd name="connsiteY13" fmla="*/ 8987393 h 10972801"/>
              <a:gd name="connsiteX14" fmla="*/ 1833421 w 8576585"/>
              <a:gd name="connsiteY14" fmla="*/ 8888033 h 10972801"/>
              <a:gd name="connsiteX15" fmla="*/ 1986331 w 8576585"/>
              <a:gd name="connsiteY15" fmla="*/ 8448007 h 10972801"/>
              <a:gd name="connsiteX16" fmla="*/ 739891 w 8576585"/>
              <a:gd name="connsiteY16" fmla="*/ 8167669 h 10972801"/>
              <a:gd name="connsiteX17" fmla="*/ 642585 w 8576585"/>
              <a:gd name="connsiteY17" fmla="*/ 7734740 h 10972801"/>
              <a:gd name="connsiteX18" fmla="*/ 1189351 w 8576585"/>
              <a:gd name="connsiteY18" fmla="*/ 7557309 h 10972801"/>
              <a:gd name="connsiteX19" fmla="*/ 1180083 w 8576585"/>
              <a:gd name="connsiteY19" fmla="*/ 6872429 h 10972801"/>
              <a:gd name="connsiteX20" fmla="*/ 415539 w 8576585"/>
              <a:gd name="connsiteY20" fmla="*/ 6822749 h 10972801"/>
              <a:gd name="connsiteX21" fmla="*/ 183859 w 8576585"/>
              <a:gd name="connsiteY21" fmla="*/ 6421758 h 10972801"/>
              <a:gd name="connsiteX22" fmla="*/ 2148507 w 8576585"/>
              <a:gd name="connsiteY22" fmla="*/ 6063348 h 10972801"/>
              <a:gd name="connsiteX23" fmla="*/ 2162407 w 8576585"/>
              <a:gd name="connsiteY23" fmla="*/ 5605579 h 10972801"/>
              <a:gd name="connsiteX24" fmla="*/ 790861 w 8576585"/>
              <a:gd name="connsiteY24" fmla="*/ 5424601 h 10972801"/>
              <a:gd name="connsiteX25" fmla="*/ 633319 w 8576585"/>
              <a:gd name="connsiteY25" fmla="*/ 4963283 h 10972801"/>
              <a:gd name="connsiteX26" fmla="*/ 1180083 w 8576585"/>
              <a:gd name="connsiteY26" fmla="*/ 4782304 h 10972801"/>
              <a:gd name="connsiteX27" fmla="*/ 1184717 w 8576585"/>
              <a:gd name="connsiteY27" fmla="*/ 4097426 h 10972801"/>
              <a:gd name="connsiteX28" fmla="*/ 582349 w 8576585"/>
              <a:gd name="connsiteY28" fmla="*/ 3930641 h 10972801"/>
              <a:gd name="connsiteX29" fmla="*/ 661121 w 8576585"/>
              <a:gd name="connsiteY29" fmla="*/ 3479969 h 10972801"/>
              <a:gd name="connsiteX30" fmla="*/ 1884391 w 8576585"/>
              <a:gd name="connsiteY30" fmla="*/ 3213823 h 10972801"/>
              <a:gd name="connsiteX31" fmla="*/ 1467367 w 8576585"/>
              <a:gd name="connsiteY31" fmla="*/ 2699277 h 10972801"/>
              <a:gd name="connsiteX32" fmla="*/ 387739 w 8576585"/>
              <a:gd name="connsiteY32" fmla="*/ 2670888 h 10972801"/>
              <a:gd name="connsiteX33" fmla="*/ 239463 w 8576585"/>
              <a:gd name="connsiteY33" fmla="*/ 2049883 h 10972801"/>
              <a:gd name="connsiteX34" fmla="*/ 874265 w 8576585"/>
              <a:gd name="connsiteY34" fmla="*/ 2007299 h 10972801"/>
              <a:gd name="connsiteX35" fmla="*/ 1462733 w 8576585"/>
              <a:gd name="connsiteY35" fmla="*/ 1897294 h 10972801"/>
              <a:gd name="connsiteX36" fmla="*/ 994739 w 8576585"/>
              <a:gd name="connsiteY36" fmla="*/ 1315322 h 10972801"/>
              <a:gd name="connsiteX37" fmla="*/ 633319 w 8576585"/>
              <a:gd name="connsiteY37" fmla="*/ 701414 h 10972801"/>
              <a:gd name="connsiteX38" fmla="*/ 1189351 w 8576585"/>
              <a:gd name="connsiteY38" fmla="*/ 616247 h 10972801"/>
              <a:gd name="connsiteX39" fmla="*/ 1754649 w 8576585"/>
              <a:gd name="connsiteY39" fmla="*/ 566568 h 10972801"/>
              <a:gd name="connsiteX40" fmla="*/ 1807293 w 8576585"/>
              <a:gd name="connsiteY40" fmla="*/ 8730 h 10972801"/>
              <a:gd name="connsiteX41" fmla="*/ 1790913 w 8576585"/>
              <a:gd name="connsiteY41" fmla="*/ 1 h 10972801"/>
              <a:gd name="connsiteX42" fmla="*/ 3494349 w 8576585"/>
              <a:gd name="connsiteY42" fmla="*/ 1 h 10972801"/>
              <a:gd name="connsiteX43" fmla="*/ 3760873 w 8576585"/>
              <a:gd name="connsiteY43" fmla="*/ 1 h 1097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6585" h="10972801">
                <a:moveTo>
                  <a:pt x="3760873" y="0"/>
                </a:moveTo>
                <a:lnTo>
                  <a:pt x="8576585" y="0"/>
                </a:lnTo>
                <a:lnTo>
                  <a:pt x="8576585" y="10972801"/>
                </a:lnTo>
                <a:lnTo>
                  <a:pt x="5753575" y="10972801"/>
                </a:lnTo>
                <a:lnTo>
                  <a:pt x="4027397" y="10972799"/>
                </a:lnTo>
                <a:lnTo>
                  <a:pt x="3760873" y="10972799"/>
                </a:lnTo>
                <a:lnTo>
                  <a:pt x="3494349" y="10972799"/>
                </a:lnTo>
                <a:lnTo>
                  <a:pt x="766853" y="10972799"/>
                </a:lnTo>
                <a:lnTo>
                  <a:pt x="730191" y="10951009"/>
                </a:lnTo>
                <a:cubicBezTo>
                  <a:pt x="456517" y="10759419"/>
                  <a:pt x="544701" y="10389535"/>
                  <a:pt x="994739" y="10342959"/>
                </a:cubicBezTo>
                <a:cubicBezTo>
                  <a:pt x="1277389" y="10318117"/>
                  <a:pt x="1439565" y="10303923"/>
                  <a:pt x="1527603" y="10122945"/>
                </a:cubicBezTo>
                <a:cubicBezTo>
                  <a:pt x="1620275" y="9920675"/>
                  <a:pt x="1485901" y="9753891"/>
                  <a:pt x="1332993" y="9697115"/>
                </a:cubicBezTo>
                <a:cubicBezTo>
                  <a:pt x="888165" y="9523233"/>
                  <a:pt x="253363" y="9810669"/>
                  <a:pt x="118989" y="9391935"/>
                </a:cubicBezTo>
                <a:cubicBezTo>
                  <a:pt x="63385" y="9210955"/>
                  <a:pt x="207027" y="9044171"/>
                  <a:pt x="355303" y="8987393"/>
                </a:cubicBezTo>
                <a:cubicBezTo>
                  <a:pt x="675021" y="8873837"/>
                  <a:pt x="1560039" y="9051269"/>
                  <a:pt x="1833421" y="8888033"/>
                </a:cubicBezTo>
                <a:cubicBezTo>
                  <a:pt x="1972431" y="8806415"/>
                  <a:pt x="2097535" y="8636083"/>
                  <a:pt x="1986331" y="8448007"/>
                </a:cubicBezTo>
                <a:cubicBezTo>
                  <a:pt x="1773185" y="8093148"/>
                  <a:pt x="1073511" y="8384133"/>
                  <a:pt x="739891" y="8167669"/>
                </a:cubicBezTo>
                <a:cubicBezTo>
                  <a:pt x="596251" y="8075405"/>
                  <a:pt x="517479" y="7897975"/>
                  <a:pt x="642585" y="7734740"/>
                </a:cubicBezTo>
                <a:cubicBezTo>
                  <a:pt x="767693" y="7571504"/>
                  <a:pt x="906701" y="7596344"/>
                  <a:pt x="1189351" y="7557309"/>
                </a:cubicBezTo>
                <a:cubicBezTo>
                  <a:pt x="1750017" y="7486338"/>
                  <a:pt x="1634177" y="6918562"/>
                  <a:pt x="1180083" y="6872429"/>
                </a:cubicBezTo>
                <a:cubicBezTo>
                  <a:pt x="934501" y="6847589"/>
                  <a:pt x="633319" y="6911465"/>
                  <a:pt x="415539" y="6822749"/>
                </a:cubicBezTo>
                <a:cubicBezTo>
                  <a:pt x="271897" y="6765971"/>
                  <a:pt x="114355" y="6620479"/>
                  <a:pt x="183859" y="6421758"/>
                </a:cubicBezTo>
                <a:cubicBezTo>
                  <a:pt x="359935" y="5910759"/>
                  <a:pt x="1777817" y="6382723"/>
                  <a:pt x="2148507" y="6063348"/>
                </a:cubicBezTo>
                <a:cubicBezTo>
                  <a:pt x="2282881" y="5942696"/>
                  <a:pt x="2310681" y="5740426"/>
                  <a:pt x="2162407" y="5605579"/>
                </a:cubicBezTo>
                <a:cubicBezTo>
                  <a:pt x="1865857" y="5332338"/>
                  <a:pt x="1193985" y="5598483"/>
                  <a:pt x="790861" y="5424601"/>
                </a:cubicBezTo>
                <a:cubicBezTo>
                  <a:pt x="614785" y="5350080"/>
                  <a:pt x="508213" y="5162004"/>
                  <a:pt x="633319" y="4963283"/>
                </a:cubicBezTo>
                <a:cubicBezTo>
                  <a:pt x="725991" y="4814242"/>
                  <a:pt x="911335" y="4807144"/>
                  <a:pt x="1180083" y="4782304"/>
                </a:cubicBezTo>
                <a:cubicBezTo>
                  <a:pt x="1685145" y="4729075"/>
                  <a:pt x="1712949" y="4157752"/>
                  <a:pt x="1184717" y="4097426"/>
                </a:cubicBezTo>
                <a:cubicBezTo>
                  <a:pt x="878899" y="4061939"/>
                  <a:pt x="725991" y="4097426"/>
                  <a:pt x="582349" y="3930641"/>
                </a:cubicBezTo>
                <a:cubicBezTo>
                  <a:pt x="457241" y="3778051"/>
                  <a:pt x="494311" y="3589975"/>
                  <a:pt x="661121" y="3479969"/>
                </a:cubicBezTo>
                <a:cubicBezTo>
                  <a:pt x="985473" y="3263505"/>
                  <a:pt x="1689779" y="3565135"/>
                  <a:pt x="1884391" y="3213823"/>
                </a:cubicBezTo>
                <a:cubicBezTo>
                  <a:pt x="2083635" y="2937033"/>
                  <a:pt x="1791717" y="2717020"/>
                  <a:pt x="1467367" y="2699277"/>
                </a:cubicBezTo>
                <a:cubicBezTo>
                  <a:pt x="1226419" y="2685082"/>
                  <a:pt x="536013" y="2752506"/>
                  <a:pt x="387739" y="2670888"/>
                </a:cubicBezTo>
                <a:cubicBezTo>
                  <a:pt x="-75623" y="2653146"/>
                  <a:pt x="-121959" y="2191827"/>
                  <a:pt x="239463" y="2049883"/>
                </a:cubicBezTo>
                <a:cubicBezTo>
                  <a:pt x="387739" y="1989556"/>
                  <a:pt x="693555" y="2007299"/>
                  <a:pt x="874265" y="2007299"/>
                </a:cubicBezTo>
                <a:cubicBezTo>
                  <a:pt x="1263487" y="2007299"/>
                  <a:pt x="1193985" y="2017945"/>
                  <a:pt x="1462733" y="1897294"/>
                </a:cubicBezTo>
                <a:cubicBezTo>
                  <a:pt x="1661977" y="1535336"/>
                  <a:pt x="1518337" y="1340163"/>
                  <a:pt x="994739" y="1315322"/>
                </a:cubicBezTo>
                <a:cubicBezTo>
                  <a:pt x="466509" y="1294031"/>
                  <a:pt x="410905" y="985302"/>
                  <a:pt x="633319" y="701414"/>
                </a:cubicBezTo>
                <a:cubicBezTo>
                  <a:pt x="874265" y="612700"/>
                  <a:pt x="864999" y="612700"/>
                  <a:pt x="1189351" y="616247"/>
                </a:cubicBezTo>
                <a:cubicBezTo>
                  <a:pt x="1374695" y="616247"/>
                  <a:pt x="1597109" y="641088"/>
                  <a:pt x="1754649" y="566568"/>
                </a:cubicBezTo>
                <a:cubicBezTo>
                  <a:pt x="2026295" y="439261"/>
                  <a:pt x="2053155" y="159808"/>
                  <a:pt x="1807293" y="8730"/>
                </a:cubicBezTo>
                <a:lnTo>
                  <a:pt x="1790913" y="1"/>
                </a:lnTo>
                <a:lnTo>
                  <a:pt x="3494349" y="1"/>
                </a:lnTo>
                <a:lnTo>
                  <a:pt x="3760873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 userDrawn="1">
            <p:ph type="pic" sz="quarter" idx="11"/>
          </p:nvPr>
        </p:nvSpPr>
        <p:spPr>
          <a:xfrm>
            <a:off x="5043110" y="1548581"/>
            <a:ext cx="5404590" cy="3760839"/>
          </a:xfrm>
          <a:custGeom>
            <a:avLst/>
            <a:gdLst>
              <a:gd name="connsiteX0" fmla="*/ 501484 w 8633973"/>
              <a:gd name="connsiteY0" fmla="*/ 0 h 6017342"/>
              <a:gd name="connsiteX1" fmla="*/ 8132488 w 8633973"/>
              <a:gd name="connsiteY1" fmla="*/ 0 h 6017342"/>
              <a:gd name="connsiteX2" fmla="*/ 8633973 w 8633973"/>
              <a:gd name="connsiteY2" fmla="*/ 501485 h 6017342"/>
              <a:gd name="connsiteX3" fmla="*/ 8633973 w 8633973"/>
              <a:gd name="connsiteY3" fmla="*/ 5515857 h 6017342"/>
              <a:gd name="connsiteX4" fmla="*/ 8132488 w 8633973"/>
              <a:gd name="connsiteY4" fmla="*/ 6017342 h 6017342"/>
              <a:gd name="connsiteX5" fmla="*/ 501484 w 8633973"/>
              <a:gd name="connsiteY5" fmla="*/ 6017342 h 6017342"/>
              <a:gd name="connsiteX6" fmla="*/ 0 w 8633973"/>
              <a:gd name="connsiteY6" fmla="*/ 5515857 h 6017342"/>
              <a:gd name="connsiteX7" fmla="*/ 0 w 8633973"/>
              <a:gd name="connsiteY7" fmla="*/ 501485 h 6017342"/>
              <a:gd name="connsiteX8" fmla="*/ 501484 w 8633973"/>
              <a:gd name="connsiteY8" fmla="*/ 0 h 60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3973" h="6017342">
                <a:moveTo>
                  <a:pt x="501484" y="0"/>
                </a:moveTo>
                <a:lnTo>
                  <a:pt x="8132488" y="0"/>
                </a:lnTo>
                <a:cubicBezTo>
                  <a:pt x="8409451" y="0"/>
                  <a:pt x="8633973" y="224522"/>
                  <a:pt x="8633973" y="501485"/>
                </a:cubicBezTo>
                <a:lnTo>
                  <a:pt x="8633973" y="5515857"/>
                </a:lnTo>
                <a:cubicBezTo>
                  <a:pt x="8633973" y="5792820"/>
                  <a:pt x="8409451" y="6017342"/>
                  <a:pt x="8132488" y="6017342"/>
                </a:cubicBezTo>
                <a:lnTo>
                  <a:pt x="501484" y="6017342"/>
                </a:lnTo>
                <a:cubicBezTo>
                  <a:pt x="224521" y="6017342"/>
                  <a:pt x="0" y="5792820"/>
                  <a:pt x="0" y="5515857"/>
                </a:cubicBezTo>
                <a:lnTo>
                  <a:pt x="0" y="501485"/>
                </a:lnTo>
                <a:cubicBezTo>
                  <a:pt x="0" y="224522"/>
                  <a:pt x="224521" y="0"/>
                  <a:pt x="5014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362200" dir="2700000" sx="90000" sy="9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79088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263666" y="1370935"/>
            <a:ext cx="2441293" cy="4116130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rot="5400000" flipH="1">
            <a:off x="-1299102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" name="Rectangle 2"/>
          <p:cNvSpPr/>
          <p:nvPr userDrawn="1"/>
        </p:nvSpPr>
        <p:spPr>
          <a:xfrm rot="5400000">
            <a:off x="-1311199" y="1311198"/>
            <a:ext cx="6858000" cy="4235602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68529" y="1065770"/>
            <a:ext cx="4039779" cy="4726460"/>
          </a:xfrm>
          <a:prstGeom prst="roundRect">
            <a:avLst>
              <a:gd name="adj" fmla="val 2061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Freeform: Shape 6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8" name="Freeform: Shape 7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175434" y="418371"/>
            <a:ext cx="3123565" cy="296920"/>
            <a:chOff x="1299865" y="646279"/>
            <a:chExt cx="4989978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8090" y="655423"/>
              <a:ext cx="4411753" cy="45720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id-ID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智慧反电信欺诈</a:t>
              </a:r>
              <a:r>
                <a:rPr lang="zh-CN" altLang="id-ID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zh-CN" alt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  <p:grpSp>
        <p:nvGrpSpPr>
          <p:cNvPr id="2" name="Group 12"/>
          <p:cNvGrpSpPr/>
          <p:nvPr userDrawn="1"/>
        </p:nvGrpSpPr>
        <p:grpSpPr>
          <a:xfrm>
            <a:off x="1175434" y="6288180"/>
            <a:ext cx="1972310" cy="226695"/>
            <a:chOff x="1173828" y="9898598"/>
            <a:chExt cx="3150816" cy="362711"/>
          </a:xfrm>
        </p:grpSpPr>
        <p:sp>
          <p:nvSpPr>
            <p:cNvPr id="6" name="TextBox 13"/>
            <p:cNvSpPr txBox="1"/>
            <p:nvPr/>
          </p:nvSpPr>
          <p:spPr>
            <a:xfrm>
              <a:off x="1173828" y="9898598"/>
              <a:ext cx="3150816" cy="362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智慧反电信欺诈系统</a:t>
              </a:r>
              <a:r>
                <a:rPr 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| </a:t>
              </a:r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第九组</a:t>
              </a:r>
              <a:endParaRPr lang="zh-CN" altLang="en-US" sz="875" spc="1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7" name="Rectangle 14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 sz="11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80754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02" y="342900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988251" y="0"/>
            <a:ext cx="2203749" cy="3429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78639" cy="6858000"/>
          </a:xfrm>
          <a:custGeom>
            <a:avLst/>
            <a:gdLst>
              <a:gd name="connsiteX0" fmla="*/ 0 w 9710784"/>
              <a:gd name="connsiteY0" fmla="*/ 0 h 10972800"/>
              <a:gd name="connsiteX1" fmla="*/ 9236054 w 9710784"/>
              <a:gd name="connsiteY1" fmla="*/ 0 h 10972800"/>
              <a:gd name="connsiteX2" fmla="*/ 9236054 w 9710784"/>
              <a:gd name="connsiteY2" fmla="*/ 10972800 h 10972800"/>
              <a:gd name="connsiteX3" fmla="*/ 0 w 9710784"/>
              <a:gd name="connsiteY3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0784" h="10972800">
                <a:moveTo>
                  <a:pt x="0" y="0"/>
                </a:moveTo>
                <a:lnTo>
                  <a:pt x="9236054" y="0"/>
                </a:lnTo>
                <a:cubicBezTo>
                  <a:pt x="11056780" y="4172747"/>
                  <a:pt x="6885660" y="6916377"/>
                  <a:pt x="9236054" y="10972800"/>
                </a:cubicBezTo>
                <a:lnTo>
                  <a:pt x="0" y="109728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52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5999" y="1"/>
            <a:ext cx="3043532" cy="2316914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48468" y="4564899"/>
            <a:ext cx="3043532" cy="2293102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 rot="14125145">
            <a:off x="1633228" y="1749236"/>
            <a:ext cx="3903743" cy="3359527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-1" fmla="*/ 1461356 w 3197385"/>
              <a:gd name="connsiteY0-2" fmla="*/ 10544 h 3099408"/>
              <a:gd name="connsiteX1-3" fmla="*/ 2055716 w 3197385"/>
              <a:gd name="connsiteY1-4" fmla="*/ 124844 h 3099408"/>
              <a:gd name="connsiteX2-5" fmla="*/ 2200496 w 3197385"/>
              <a:gd name="connsiteY2-6" fmla="*/ 155324 h 3099408"/>
              <a:gd name="connsiteX3-7" fmla="*/ 2817716 w 3197385"/>
              <a:gd name="connsiteY3-8" fmla="*/ 322964 h 3099408"/>
              <a:gd name="connsiteX4-9" fmla="*/ 3152996 w 3197385"/>
              <a:gd name="connsiteY4-10" fmla="*/ 742064 h 3099408"/>
              <a:gd name="connsiteX5-11" fmla="*/ 3107276 w 3197385"/>
              <a:gd name="connsiteY5-12" fmla="*/ 1405004 h 3099408"/>
              <a:gd name="connsiteX6-13" fmla="*/ 2505296 w 3197385"/>
              <a:gd name="connsiteY6-14" fmla="*/ 1854584 h 3099408"/>
              <a:gd name="connsiteX7-15" fmla="*/ 2192876 w 3197385"/>
              <a:gd name="connsiteY7-16" fmla="*/ 2433704 h 3099408"/>
              <a:gd name="connsiteX8-17" fmla="*/ 1697576 w 3197385"/>
              <a:gd name="connsiteY8-18" fmla="*/ 2860424 h 3099408"/>
              <a:gd name="connsiteX9-19" fmla="*/ 1232756 w 3197385"/>
              <a:gd name="connsiteY9-20" fmla="*/ 3081404 h 3099408"/>
              <a:gd name="connsiteX10-21" fmla="*/ 646016 w 3197385"/>
              <a:gd name="connsiteY10-22" fmla="*/ 3005204 h 3099408"/>
              <a:gd name="connsiteX11-23" fmla="*/ 104996 w 3197385"/>
              <a:gd name="connsiteY11-24" fmla="*/ 2365124 h 3099408"/>
              <a:gd name="connsiteX12-25" fmla="*/ 44036 w 3197385"/>
              <a:gd name="connsiteY12-26" fmla="*/ 1252604 h 3099408"/>
              <a:gd name="connsiteX13-27" fmla="*/ 607916 w 3197385"/>
              <a:gd name="connsiteY13-28" fmla="*/ 422024 h 3099408"/>
              <a:gd name="connsiteX14-29" fmla="*/ 1461356 w 3197385"/>
              <a:gd name="connsiteY14-30" fmla="*/ 10544 h 3099408"/>
              <a:gd name="connsiteX0-31" fmla="*/ 1461356 w 3116044"/>
              <a:gd name="connsiteY0-32" fmla="*/ 10544 h 3099408"/>
              <a:gd name="connsiteX1-33" fmla="*/ 2055716 w 3116044"/>
              <a:gd name="connsiteY1-34" fmla="*/ 124844 h 3099408"/>
              <a:gd name="connsiteX2-35" fmla="*/ 2200496 w 3116044"/>
              <a:gd name="connsiteY2-36" fmla="*/ 155324 h 3099408"/>
              <a:gd name="connsiteX3-37" fmla="*/ 2817716 w 3116044"/>
              <a:gd name="connsiteY3-38" fmla="*/ 322964 h 3099408"/>
              <a:gd name="connsiteX4-39" fmla="*/ 3107276 w 3116044"/>
              <a:gd name="connsiteY4-40" fmla="*/ 1405004 h 3099408"/>
              <a:gd name="connsiteX5-41" fmla="*/ 2505296 w 3116044"/>
              <a:gd name="connsiteY5-42" fmla="*/ 1854584 h 3099408"/>
              <a:gd name="connsiteX6-43" fmla="*/ 2192876 w 3116044"/>
              <a:gd name="connsiteY6-44" fmla="*/ 2433704 h 3099408"/>
              <a:gd name="connsiteX7-45" fmla="*/ 1697576 w 3116044"/>
              <a:gd name="connsiteY7-46" fmla="*/ 2860424 h 3099408"/>
              <a:gd name="connsiteX8-47" fmla="*/ 1232756 w 3116044"/>
              <a:gd name="connsiteY8-48" fmla="*/ 3081404 h 3099408"/>
              <a:gd name="connsiteX9-49" fmla="*/ 646016 w 3116044"/>
              <a:gd name="connsiteY9-50" fmla="*/ 3005204 h 3099408"/>
              <a:gd name="connsiteX10-51" fmla="*/ 104996 w 3116044"/>
              <a:gd name="connsiteY10-52" fmla="*/ 2365124 h 3099408"/>
              <a:gd name="connsiteX11-53" fmla="*/ 44036 w 3116044"/>
              <a:gd name="connsiteY11-54" fmla="*/ 1252604 h 3099408"/>
              <a:gd name="connsiteX12-55" fmla="*/ 607916 w 3116044"/>
              <a:gd name="connsiteY12-56" fmla="*/ 422024 h 3099408"/>
              <a:gd name="connsiteX13-57" fmla="*/ 1461356 w 3116044"/>
              <a:gd name="connsiteY13-58" fmla="*/ 10544 h 3099408"/>
              <a:gd name="connsiteX0-59" fmla="*/ 1461356 w 3202939"/>
              <a:gd name="connsiteY0-60" fmla="*/ 10544 h 3099408"/>
              <a:gd name="connsiteX1-61" fmla="*/ 2055716 w 3202939"/>
              <a:gd name="connsiteY1-62" fmla="*/ 124844 h 3099408"/>
              <a:gd name="connsiteX2-63" fmla="*/ 2200496 w 3202939"/>
              <a:gd name="connsiteY2-64" fmla="*/ 155324 h 3099408"/>
              <a:gd name="connsiteX3-65" fmla="*/ 2817716 w 3202939"/>
              <a:gd name="connsiteY3-66" fmla="*/ 322964 h 3099408"/>
              <a:gd name="connsiteX4-67" fmla="*/ 3107276 w 3202939"/>
              <a:gd name="connsiteY4-68" fmla="*/ 1405004 h 3099408"/>
              <a:gd name="connsiteX5-69" fmla="*/ 2505296 w 3202939"/>
              <a:gd name="connsiteY5-70" fmla="*/ 1854584 h 3099408"/>
              <a:gd name="connsiteX6-71" fmla="*/ 2192876 w 3202939"/>
              <a:gd name="connsiteY6-72" fmla="*/ 2433704 h 3099408"/>
              <a:gd name="connsiteX7-73" fmla="*/ 1697576 w 3202939"/>
              <a:gd name="connsiteY7-74" fmla="*/ 2860424 h 3099408"/>
              <a:gd name="connsiteX8-75" fmla="*/ 1232756 w 3202939"/>
              <a:gd name="connsiteY8-76" fmla="*/ 3081404 h 3099408"/>
              <a:gd name="connsiteX9-77" fmla="*/ 646016 w 3202939"/>
              <a:gd name="connsiteY9-78" fmla="*/ 3005204 h 3099408"/>
              <a:gd name="connsiteX10-79" fmla="*/ 104996 w 3202939"/>
              <a:gd name="connsiteY10-80" fmla="*/ 2365124 h 3099408"/>
              <a:gd name="connsiteX11-81" fmla="*/ 44036 w 3202939"/>
              <a:gd name="connsiteY11-82" fmla="*/ 1252604 h 3099408"/>
              <a:gd name="connsiteX12-83" fmla="*/ 607916 w 3202939"/>
              <a:gd name="connsiteY12-84" fmla="*/ 422024 h 3099408"/>
              <a:gd name="connsiteX13-85" fmla="*/ 1461356 w 3202939"/>
              <a:gd name="connsiteY13-86" fmla="*/ 10544 h 3099408"/>
              <a:gd name="connsiteX0-87" fmla="*/ 1461356 w 3202939"/>
              <a:gd name="connsiteY0-88" fmla="*/ 10544 h 3099408"/>
              <a:gd name="connsiteX1-89" fmla="*/ 2055716 w 3202939"/>
              <a:gd name="connsiteY1-90" fmla="*/ 124844 h 3099408"/>
              <a:gd name="connsiteX2-91" fmla="*/ 2200496 w 3202939"/>
              <a:gd name="connsiteY2-92" fmla="*/ 155324 h 3099408"/>
              <a:gd name="connsiteX3-93" fmla="*/ 2817716 w 3202939"/>
              <a:gd name="connsiteY3-94" fmla="*/ 322964 h 3099408"/>
              <a:gd name="connsiteX4-95" fmla="*/ 3107276 w 3202939"/>
              <a:gd name="connsiteY4-96" fmla="*/ 1405004 h 3099408"/>
              <a:gd name="connsiteX5-97" fmla="*/ 2505296 w 3202939"/>
              <a:gd name="connsiteY5-98" fmla="*/ 1854584 h 3099408"/>
              <a:gd name="connsiteX6-99" fmla="*/ 1697576 w 3202939"/>
              <a:gd name="connsiteY6-100" fmla="*/ 2860424 h 3099408"/>
              <a:gd name="connsiteX7-101" fmla="*/ 1232756 w 3202939"/>
              <a:gd name="connsiteY7-102" fmla="*/ 3081404 h 3099408"/>
              <a:gd name="connsiteX8-103" fmla="*/ 646016 w 3202939"/>
              <a:gd name="connsiteY8-104" fmla="*/ 3005204 h 3099408"/>
              <a:gd name="connsiteX9-105" fmla="*/ 104996 w 3202939"/>
              <a:gd name="connsiteY9-106" fmla="*/ 2365124 h 3099408"/>
              <a:gd name="connsiteX10-107" fmla="*/ 44036 w 3202939"/>
              <a:gd name="connsiteY10-108" fmla="*/ 1252604 h 3099408"/>
              <a:gd name="connsiteX11-109" fmla="*/ 607916 w 3202939"/>
              <a:gd name="connsiteY11-110" fmla="*/ 422024 h 3099408"/>
              <a:gd name="connsiteX12-111" fmla="*/ 1461356 w 3202939"/>
              <a:gd name="connsiteY12-112" fmla="*/ 10544 h 3099408"/>
              <a:gd name="connsiteX0-113" fmla="*/ 1461356 w 3202939"/>
              <a:gd name="connsiteY0-114" fmla="*/ 10544 h 3099408"/>
              <a:gd name="connsiteX1-115" fmla="*/ 2055716 w 3202939"/>
              <a:gd name="connsiteY1-116" fmla="*/ 124844 h 3099408"/>
              <a:gd name="connsiteX2-117" fmla="*/ 2200496 w 3202939"/>
              <a:gd name="connsiteY2-118" fmla="*/ 155324 h 3099408"/>
              <a:gd name="connsiteX3-119" fmla="*/ 2817716 w 3202939"/>
              <a:gd name="connsiteY3-120" fmla="*/ 322964 h 3099408"/>
              <a:gd name="connsiteX4-121" fmla="*/ 3107276 w 3202939"/>
              <a:gd name="connsiteY4-122" fmla="*/ 1405004 h 3099408"/>
              <a:gd name="connsiteX5-123" fmla="*/ 2505296 w 3202939"/>
              <a:gd name="connsiteY5-124" fmla="*/ 1854584 h 3099408"/>
              <a:gd name="connsiteX6-125" fmla="*/ 1697576 w 3202939"/>
              <a:gd name="connsiteY6-126" fmla="*/ 2860424 h 3099408"/>
              <a:gd name="connsiteX7-127" fmla="*/ 1232756 w 3202939"/>
              <a:gd name="connsiteY7-128" fmla="*/ 3081404 h 3099408"/>
              <a:gd name="connsiteX8-129" fmla="*/ 646016 w 3202939"/>
              <a:gd name="connsiteY8-130" fmla="*/ 3005204 h 3099408"/>
              <a:gd name="connsiteX9-131" fmla="*/ 104996 w 3202939"/>
              <a:gd name="connsiteY9-132" fmla="*/ 2365124 h 3099408"/>
              <a:gd name="connsiteX10-133" fmla="*/ 44036 w 3202939"/>
              <a:gd name="connsiteY10-134" fmla="*/ 1252604 h 3099408"/>
              <a:gd name="connsiteX11-135" fmla="*/ 607916 w 3202939"/>
              <a:gd name="connsiteY11-136" fmla="*/ 422024 h 3099408"/>
              <a:gd name="connsiteX12-137" fmla="*/ 1461356 w 3202939"/>
              <a:gd name="connsiteY12-138" fmla="*/ 10544 h 3099408"/>
              <a:gd name="connsiteX0-139" fmla="*/ 1461356 w 3202939"/>
              <a:gd name="connsiteY0-140" fmla="*/ 10544 h 3173530"/>
              <a:gd name="connsiteX1-141" fmla="*/ 2055716 w 3202939"/>
              <a:gd name="connsiteY1-142" fmla="*/ 124844 h 3173530"/>
              <a:gd name="connsiteX2-143" fmla="*/ 2200496 w 3202939"/>
              <a:gd name="connsiteY2-144" fmla="*/ 155324 h 3173530"/>
              <a:gd name="connsiteX3-145" fmla="*/ 2817716 w 3202939"/>
              <a:gd name="connsiteY3-146" fmla="*/ 322964 h 3173530"/>
              <a:gd name="connsiteX4-147" fmla="*/ 3107276 w 3202939"/>
              <a:gd name="connsiteY4-148" fmla="*/ 1405004 h 3173530"/>
              <a:gd name="connsiteX5-149" fmla="*/ 2505296 w 3202939"/>
              <a:gd name="connsiteY5-150" fmla="*/ 1854584 h 3173530"/>
              <a:gd name="connsiteX6-151" fmla="*/ 1232756 w 3202939"/>
              <a:gd name="connsiteY6-152" fmla="*/ 3081404 h 3173530"/>
              <a:gd name="connsiteX7-153" fmla="*/ 646016 w 3202939"/>
              <a:gd name="connsiteY7-154" fmla="*/ 3005204 h 3173530"/>
              <a:gd name="connsiteX8-155" fmla="*/ 104996 w 3202939"/>
              <a:gd name="connsiteY8-156" fmla="*/ 2365124 h 3173530"/>
              <a:gd name="connsiteX9-157" fmla="*/ 44036 w 3202939"/>
              <a:gd name="connsiteY9-158" fmla="*/ 1252604 h 3173530"/>
              <a:gd name="connsiteX10-159" fmla="*/ 607916 w 3202939"/>
              <a:gd name="connsiteY10-160" fmla="*/ 422024 h 3173530"/>
              <a:gd name="connsiteX11-161" fmla="*/ 1461356 w 3202939"/>
              <a:gd name="connsiteY11-162" fmla="*/ 10544 h 3173530"/>
              <a:gd name="connsiteX0-163" fmla="*/ 1461356 w 3202939"/>
              <a:gd name="connsiteY0-164" fmla="*/ 10544 h 3178638"/>
              <a:gd name="connsiteX1-165" fmla="*/ 2055716 w 3202939"/>
              <a:gd name="connsiteY1-166" fmla="*/ 124844 h 3178638"/>
              <a:gd name="connsiteX2-167" fmla="*/ 2200496 w 3202939"/>
              <a:gd name="connsiteY2-168" fmla="*/ 155324 h 3178638"/>
              <a:gd name="connsiteX3-169" fmla="*/ 2817716 w 3202939"/>
              <a:gd name="connsiteY3-170" fmla="*/ 322964 h 3178638"/>
              <a:gd name="connsiteX4-171" fmla="*/ 3107276 w 3202939"/>
              <a:gd name="connsiteY4-172" fmla="*/ 1405004 h 3178638"/>
              <a:gd name="connsiteX5-173" fmla="*/ 2505296 w 3202939"/>
              <a:gd name="connsiteY5-174" fmla="*/ 1854584 h 3178638"/>
              <a:gd name="connsiteX6-175" fmla="*/ 1232756 w 3202939"/>
              <a:gd name="connsiteY6-176" fmla="*/ 3081404 h 3178638"/>
              <a:gd name="connsiteX7-177" fmla="*/ 646016 w 3202939"/>
              <a:gd name="connsiteY7-178" fmla="*/ 3005204 h 3178638"/>
              <a:gd name="connsiteX8-179" fmla="*/ 104996 w 3202939"/>
              <a:gd name="connsiteY8-180" fmla="*/ 2365124 h 3178638"/>
              <a:gd name="connsiteX9-181" fmla="*/ 44036 w 3202939"/>
              <a:gd name="connsiteY9-182" fmla="*/ 1252604 h 3178638"/>
              <a:gd name="connsiteX10-183" fmla="*/ 607916 w 3202939"/>
              <a:gd name="connsiteY10-184" fmla="*/ 422024 h 3178638"/>
              <a:gd name="connsiteX11-185" fmla="*/ 1461356 w 3202939"/>
              <a:gd name="connsiteY11-186" fmla="*/ 10544 h 3178638"/>
              <a:gd name="connsiteX0-187" fmla="*/ 1461356 w 3202939"/>
              <a:gd name="connsiteY0-188" fmla="*/ 10544 h 3091066"/>
              <a:gd name="connsiteX1-189" fmla="*/ 2055716 w 3202939"/>
              <a:gd name="connsiteY1-190" fmla="*/ 124844 h 3091066"/>
              <a:gd name="connsiteX2-191" fmla="*/ 2200496 w 3202939"/>
              <a:gd name="connsiteY2-192" fmla="*/ 155324 h 3091066"/>
              <a:gd name="connsiteX3-193" fmla="*/ 2817716 w 3202939"/>
              <a:gd name="connsiteY3-194" fmla="*/ 322964 h 3091066"/>
              <a:gd name="connsiteX4-195" fmla="*/ 3107276 w 3202939"/>
              <a:gd name="connsiteY4-196" fmla="*/ 1405004 h 3091066"/>
              <a:gd name="connsiteX5-197" fmla="*/ 2505296 w 3202939"/>
              <a:gd name="connsiteY5-198" fmla="*/ 1854584 h 3091066"/>
              <a:gd name="connsiteX6-199" fmla="*/ 1232756 w 3202939"/>
              <a:gd name="connsiteY6-200" fmla="*/ 3081404 h 3091066"/>
              <a:gd name="connsiteX7-201" fmla="*/ 104996 w 3202939"/>
              <a:gd name="connsiteY7-202" fmla="*/ 2365124 h 3091066"/>
              <a:gd name="connsiteX8-203" fmla="*/ 44036 w 3202939"/>
              <a:gd name="connsiteY8-204" fmla="*/ 1252604 h 3091066"/>
              <a:gd name="connsiteX9-205" fmla="*/ 607916 w 3202939"/>
              <a:gd name="connsiteY9-206" fmla="*/ 422024 h 3091066"/>
              <a:gd name="connsiteX10-207" fmla="*/ 1461356 w 3202939"/>
              <a:gd name="connsiteY10-208" fmla="*/ 10544 h 3091066"/>
              <a:gd name="connsiteX0-209" fmla="*/ 1461356 w 3202939"/>
              <a:gd name="connsiteY0-210" fmla="*/ 10544 h 3082640"/>
              <a:gd name="connsiteX1-211" fmla="*/ 2055716 w 3202939"/>
              <a:gd name="connsiteY1-212" fmla="*/ 124844 h 3082640"/>
              <a:gd name="connsiteX2-213" fmla="*/ 2200496 w 3202939"/>
              <a:gd name="connsiteY2-214" fmla="*/ 155324 h 3082640"/>
              <a:gd name="connsiteX3-215" fmla="*/ 2817716 w 3202939"/>
              <a:gd name="connsiteY3-216" fmla="*/ 322964 h 3082640"/>
              <a:gd name="connsiteX4-217" fmla="*/ 3107276 w 3202939"/>
              <a:gd name="connsiteY4-218" fmla="*/ 1405004 h 3082640"/>
              <a:gd name="connsiteX5-219" fmla="*/ 2505296 w 3202939"/>
              <a:gd name="connsiteY5-220" fmla="*/ 1854584 h 3082640"/>
              <a:gd name="connsiteX6-221" fmla="*/ 1232756 w 3202939"/>
              <a:gd name="connsiteY6-222" fmla="*/ 3081404 h 3082640"/>
              <a:gd name="connsiteX7-223" fmla="*/ 104996 w 3202939"/>
              <a:gd name="connsiteY7-224" fmla="*/ 2365124 h 3082640"/>
              <a:gd name="connsiteX8-225" fmla="*/ 44036 w 3202939"/>
              <a:gd name="connsiteY8-226" fmla="*/ 1252604 h 3082640"/>
              <a:gd name="connsiteX9-227" fmla="*/ 607916 w 3202939"/>
              <a:gd name="connsiteY9-228" fmla="*/ 422024 h 3082640"/>
              <a:gd name="connsiteX10-229" fmla="*/ 1461356 w 3202939"/>
              <a:gd name="connsiteY10-230" fmla="*/ 10544 h 3082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16362" y="1460672"/>
            <a:ext cx="4096621" cy="3936658"/>
          </a:xfrm>
          <a:custGeom>
            <a:avLst/>
            <a:gdLst>
              <a:gd name="connsiteX0" fmla="*/ 3169356 w 6544459"/>
              <a:gd name="connsiteY0" fmla="*/ 503 h 6298653"/>
              <a:gd name="connsiteX1" fmla="*/ 4200377 w 6544459"/>
              <a:gd name="connsiteY1" fmla="*/ 255092 h 6298653"/>
              <a:gd name="connsiteX2" fmla="*/ 4496201 w 6544459"/>
              <a:gd name="connsiteY2" fmla="*/ 317370 h 6298653"/>
              <a:gd name="connsiteX3" fmla="*/ 5757345 w 6544459"/>
              <a:gd name="connsiteY3" fmla="*/ 659903 h 6298653"/>
              <a:gd name="connsiteX4" fmla="*/ 6348993 w 6544459"/>
              <a:gd name="connsiteY4" fmla="*/ 2870797 h 6298653"/>
              <a:gd name="connsiteX5" fmla="*/ 5118988 w 6544459"/>
              <a:gd name="connsiteY5" fmla="*/ 3789408 h 6298653"/>
              <a:gd name="connsiteX6" fmla="*/ 2518850 w 6544459"/>
              <a:gd name="connsiteY6" fmla="*/ 6296127 h 6298653"/>
              <a:gd name="connsiteX7" fmla="*/ 214537 w 6544459"/>
              <a:gd name="connsiteY7" fmla="*/ 4832577 h 6298653"/>
              <a:gd name="connsiteX8" fmla="*/ 89980 w 6544459"/>
              <a:gd name="connsiteY8" fmla="*/ 2559404 h 6298653"/>
              <a:gd name="connsiteX9" fmla="*/ 1242136 w 6544459"/>
              <a:gd name="connsiteY9" fmla="*/ 862309 h 6298653"/>
              <a:gd name="connsiteX10" fmla="*/ 2985941 w 6544459"/>
              <a:gd name="connsiteY10" fmla="*/ 21546 h 6298653"/>
              <a:gd name="connsiteX11" fmla="*/ 3169356 w 6544459"/>
              <a:gd name="connsiteY11" fmla="*/ 503 h 62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44459" h="6298653">
                <a:moveTo>
                  <a:pt x="3169356" y="503"/>
                </a:moveTo>
                <a:cubicBezTo>
                  <a:pt x="3592997" y="-11985"/>
                  <a:pt x="3980131" y="211951"/>
                  <a:pt x="4200377" y="255092"/>
                </a:cubicBezTo>
                <a:cubicBezTo>
                  <a:pt x="4200377" y="255092"/>
                  <a:pt x="4236706" y="249902"/>
                  <a:pt x="4496201" y="317370"/>
                </a:cubicBezTo>
                <a:cubicBezTo>
                  <a:pt x="4496201" y="317370"/>
                  <a:pt x="5333741" y="348412"/>
                  <a:pt x="5757345" y="659903"/>
                </a:cubicBezTo>
                <a:cubicBezTo>
                  <a:pt x="6959570" y="1543944"/>
                  <a:pt x="6455386" y="2349213"/>
                  <a:pt x="6348993" y="2870797"/>
                </a:cubicBezTo>
                <a:cubicBezTo>
                  <a:pt x="6242600" y="3392382"/>
                  <a:pt x="5757345" y="3218520"/>
                  <a:pt x="5118988" y="3789408"/>
                </a:cubicBezTo>
                <a:cubicBezTo>
                  <a:pt x="4480631" y="4360297"/>
                  <a:pt x="4053349" y="6239821"/>
                  <a:pt x="2518850" y="6296127"/>
                </a:cubicBezTo>
                <a:cubicBezTo>
                  <a:pt x="984352" y="6352433"/>
                  <a:pt x="619349" y="5455364"/>
                  <a:pt x="214537" y="4832577"/>
                </a:cubicBezTo>
                <a:cubicBezTo>
                  <a:pt x="9536" y="4235739"/>
                  <a:pt x="-81287" y="3221115"/>
                  <a:pt x="89980" y="2559404"/>
                </a:cubicBezTo>
                <a:cubicBezTo>
                  <a:pt x="261246" y="1897693"/>
                  <a:pt x="754286" y="1274906"/>
                  <a:pt x="1242136" y="862309"/>
                </a:cubicBezTo>
                <a:cubicBezTo>
                  <a:pt x="1729987" y="449712"/>
                  <a:pt x="2492901" y="122749"/>
                  <a:pt x="2985941" y="21546"/>
                </a:cubicBezTo>
                <a:cubicBezTo>
                  <a:pt x="3047571" y="8896"/>
                  <a:pt x="3108837" y="2287"/>
                  <a:pt x="3169356" y="5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143000" dir="2700000" sx="84000" sy="84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21759" y="1381125"/>
            <a:ext cx="5634332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450126"/>
            <a:ext cx="12192000" cy="5407874"/>
          </a:xfrm>
          <a:custGeom>
            <a:avLst/>
            <a:gdLst>
              <a:gd name="connsiteX0" fmla="*/ 3930832 w 19477038"/>
              <a:gd name="connsiteY0" fmla="*/ 35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  <a:gd name="connsiteX5" fmla="*/ 3930832 w 19477038"/>
              <a:gd name="connsiteY5" fmla="*/ 35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7038" h="8652599">
                <a:moveTo>
                  <a:pt x="3930832" y="35"/>
                </a:moveTo>
                <a:cubicBezTo>
                  <a:pt x="9314928" y="-9889"/>
                  <a:pt x="13626820" y="2124595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3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6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7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5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11" name="Freeform: Shape 10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4" name="Freeform: Shape 13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93673" y="1529615"/>
            <a:ext cx="3804655" cy="3798771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682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8221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41394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84565" y="2137902"/>
            <a:ext cx="3109215" cy="183808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116549" y="841383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234021" y="4003214"/>
            <a:ext cx="923201" cy="921773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01" y="1"/>
            <a:ext cx="4906787" cy="424016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35362" y="1950626"/>
            <a:ext cx="4897566" cy="39260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>
            <a:off x="70321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929846" y="1057703"/>
            <a:ext cx="5243016" cy="5459321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08306" y="1573579"/>
            <a:ext cx="3580478" cy="3352459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-1" fmla="*/ 0 w 4933950"/>
              <a:gd name="connsiteY0-2" fmla="*/ 1364343 h 5929993"/>
              <a:gd name="connsiteX1-3" fmla="*/ 4803322 w 4933950"/>
              <a:gd name="connsiteY1-4" fmla="*/ 0 h 5929993"/>
              <a:gd name="connsiteX2-5" fmla="*/ 4933950 w 4933950"/>
              <a:gd name="connsiteY2-6" fmla="*/ 5929993 h 5929993"/>
              <a:gd name="connsiteX3-7" fmla="*/ 0 w 4933950"/>
              <a:gd name="connsiteY3-8" fmla="*/ 5929993 h 5929993"/>
              <a:gd name="connsiteX4-9" fmla="*/ 0 w 4933950"/>
              <a:gd name="connsiteY4-10" fmla="*/ 1364343 h 5929993"/>
              <a:gd name="connsiteX0-11" fmla="*/ 0 w 4933950"/>
              <a:gd name="connsiteY0-12" fmla="*/ 1204685 h 5770335"/>
              <a:gd name="connsiteX1-13" fmla="*/ 4817836 w 4933950"/>
              <a:gd name="connsiteY1-14" fmla="*/ 0 h 5770335"/>
              <a:gd name="connsiteX2-15" fmla="*/ 4933950 w 4933950"/>
              <a:gd name="connsiteY2-16" fmla="*/ 5770335 h 5770335"/>
              <a:gd name="connsiteX3-17" fmla="*/ 0 w 4933950"/>
              <a:gd name="connsiteY3-18" fmla="*/ 5770335 h 5770335"/>
              <a:gd name="connsiteX4-19" fmla="*/ 0 w 4933950"/>
              <a:gd name="connsiteY4-20" fmla="*/ 1204685 h 5770335"/>
              <a:gd name="connsiteX0-21" fmla="*/ 0 w 4933950"/>
              <a:gd name="connsiteY0-22" fmla="*/ 1103085 h 5668735"/>
              <a:gd name="connsiteX1-23" fmla="*/ 4774293 w 4933950"/>
              <a:gd name="connsiteY1-24" fmla="*/ 0 h 5668735"/>
              <a:gd name="connsiteX2-25" fmla="*/ 4933950 w 4933950"/>
              <a:gd name="connsiteY2-26" fmla="*/ 5668735 h 5668735"/>
              <a:gd name="connsiteX3-27" fmla="*/ 0 w 4933950"/>
              <a:gd name="connsiteY3-28" fmla="*/ 5668735 h 5668735"/>
              <a:gd name="connsiteX4-29" fmla="*/ 0 w 4933950"/>
              <a:gd name="connsiteY4-30" fmla="*/ 1103085 h 5668735"/>
              <a:gd name="connsiteX0-31" fmla="*/ 0 w 4933950"/>
              <a:gd name="connsiteY0-32" fmla="*/ 1045028 h 5610678"/>
              <a:gd name="connsiteX1-33" fmla="*/ 4803322 w 4933950"/>
              <a:gd name="connsiteY1-34" fmla="*/ 0 h 5610678"/>
              <a:gd name="connsiteX2-35" fmla="*/ 4933950 w 4933950"/>
              <a:gd name="connsiteY2-36" fmla="*/ 5610678 h 5610678"/>
              <a:gd name="connsiteX3-37" fmla="*/ 0 w 4933950"/>
              <a:gd name="connsiteY3-38" fmla="*/ 5610678 h 5610678"/>
              <a:gd name="connsiteX4-39" fmla="*/ 0 w 4933950"/>
              <a:gd name="connsiteY4-40" fmla="*/ 1045028 h 5610678"/>
              <a:gd name="connsiteX0-41" fmla="*/ 0 w 4933950"/>
              <a:gd name="connsiteY0-42" fmla="*/ 1059543 h 5625193"/>
              <a:gd name="connsiteX1-43" fmla="*/ 4803322 w 4933950"/>
              <a:gd name="connsiteY1-44" fmla="*/ 0 h 5625193"/>
              <a:gd name="connsiteX2-45" fmla="*/ 4933950 w 4933950"/>
              <a:gd name="connsiteY2-46" fmla="*/ 5625193 h 5625193"/>
              <a:gd name="connsiteX3-47" fmla="*/ 0 w 4933950"/>
              <a:gd name="connsiteY3-48" fmla="*/ 5625193 h 5625193"/>
              <a:gd name="connsiteX4-49" fmla="*/ 0 w 4933950"/>
              <a:gd name="connsiteY4-50" fmla="*/ 1059543 h 5625193"/>
              <a:gd name="connsiteX0-51" fmla="*/ 0 w 4933950"/>
              <a:gd name="connsiteY0-52" fmla="*/ 1074057 h 5639707"/>
              <a:gd name="connsiteX1-53" fmla="*/ 4774293 w 4933950"/>
              <a:gd name="connsiteY1-54" fmla="*/ 0 h 5639707"/>
              <a:gd name="connsiteX2-55" fmla="*/ 4933950 w 4933950"/>
              <a:gd name="connsiteY2-56" fmla="*/ 5639707 h 5639707"/>
              <a:gd name="connsiteX3-57" fmla="*/ 0 w 4933950"/>
              <a:gd name="connsiteY3-58" fmla="*/ 5639707 h 5639707"/>
              <a:gd name="connsiteX4-59" fmla="*/ 0 w 4933950"/>
              <a:gd name="connsiteY4-60" fmla="*/ 1074057 h 5639707"/>
              <a:gd name="connsiteX0-61" fmla="*/ 0 w 4933950"/>
              <a:gd name="connsiteY0-62" fmla="*/ 1103086 h 5668736"/>
              <a:gd name="connsiteX1-63" fmla="*/ 4803322 w 4933950"/>
              <a:gd name="connsiteY1-64" fmla="*/ 0 h 5668736"/>
              <a:gd name="connsiteX2-65" fmla="*/ 4933950 w 4933950"/>
              <a:gd name="connsiteY2-66" fmla="*/ 5668736 h 5668736"/>
              <a:gd name="connsiteX3-67" fmla="*/ 0 w 4933950"/>
              <a:gd name="connsiteY3-68" fmla="*/ 5668736 h 5668736"/>
              <a:gd name="connsiteX4-69" fmla="*/ 0 w 4933950"/>
              <a:gd name="connsiteY4-70" fmla="*/ 1103086 h 5668736"/>
              <a:gd name="connsiteX0-71" fmla="*/ 0 w 4977493"/>
              <a:gd name="connsiteY0-72" fmla="*/ 1103086 h 5813879"/>
              <a:gd name="connsiteX1-73" fmla="*/ 4803322 w 4977493"/>
              <a:gd name="connsiteY1-74" fmla="*/ 0 h 5813879"/>
              <a:gd name="connsiteX2-75" fmla="*/ 4977493 w 4977493"/>
              <a:gd name="connsiteY2-76" fmla="*/ 5813879 h 5813879"/>
              <a:gd name="connsiteX3-77" fmla="*/ 0 w 4977493"/>
              <a:gd name="connsiteY3-78" fmla="*/ 5668736 h 5813879"/>
              <a:gd name="connsiteX4-79" fmla="*/ 0 w 4977493"/>
              <a:gd name="connsiteY4-80" fmla="*/ 1103086 h 5813879"/>
              <a:gd name="connsiteX0-81" fmla="*/ 0 w 4992007"/>
              <a:gd name="connsiteY0-82" fmla="*/ 1103086 h 5871936"/>
              <a:gd name="connsiteX1-83" fmla="*/ 4803322 w 4992007"/>
              <a:gd name="connsiteY1-84" fmla="*/ 0 h 5871936"/>
              <a:gd name="connsiteX2-85" fmla="*/ 4992007 w 4992007"/>
              <a:gd name="connsiteY2-86" fmla="*/ 5871936 h 5871936"/>
              <a:gd name="connsiteX3-87" fmla="*/ 0 w 4992007"/>
              <a:gd name="connsiteY3-88" fmla="*/ 5668736 h 5871936"/>
              <a:gd name="connsiteX4-89" fmla="*/ 0 w 4992007"/>
              <a:gd name="connsiteY4-90" fmla="*/ 1103086 h 5871936"/>
              <a:gd name="connsiteX0-91" fmla="*/ 0 w 5035550"/>
              <a:gd name="connsiteY0-92" fmla="*/ 1103086 h 5886450"/>
              <a:gd name="connsiteX1-93" fmla="*/ 4803322 w 5035550"/>
              <a:gd name="connsiteY1-94" fmla="*/ 0 h 5886450"/>
              <a:gd name="connsiteX2-95" fmla="*/ 5035550 w 5035550"/>
              <a:gd name="connsiteY2-96" fmla="*/ 5886450 h 5886450"/>
              <a:gd name="connsiteX3-97" fmla="*/ 0 w 5035550"/>
              <a:gd name="connsiteY3-98" fmla="*/ 5668736 h 5886450"/>
              <a:gd name="connsiteX4-99" fmla="*/ 0 w 5035550"/>
              <a:gd name="connsiteY4-100" fmla="*/ 1103086 h 5886450"/>
              <a:gd name="connsiteX0-101" fmla="*/ 0 w 5064579"/>
              <a:gd name="connsiteY0-102" fmla="*/ 1103086 h 5886450"/>
              <a:gd name="connsiteX1-103" fmla="*/ 4803322 w 5064579"/>
              <a:gd name="connsiteY1-104" fmla="*/ 0 h 5886450"/>
              <a:gd name="connsiteX2-105" fmla="*/ 5064579 w 5064579"/>
              <a:gd name="connsiteY2-106" fmla="*/ 5886450 h 5886450"/>
              <a:gd name="connsiteX3-107" fmla="*/ 0 w 5064579"/>
              <a:gd name="connsiteY3-108" fmla="*/ 5668736 h 5886450"/>
              <a:gd name="connsiteX4-109" fmla="*/ 0 w 5064579"/>
              <a:gd name="connsiteY4-110" fmla="*/ 1103086 h 5886450"/>
              <a:gd name="connsiteX0-111" fmla="*/ 14515 w 5079094"/>
              <a:gd name="connsiteY0-112" fmla="*/ 1103086 h 5900964"/>
              <a:gd name="connsiteX1-113" fmla="*/ 4817837 w 5079094"/>
              <a:gd name="connsiteY1-114" fmla="*/ 0 h 5900964"/>
              <a:gd name="connsiteX2-115" fmla="*/ 5079094 w 5079094"/>
              <a:gd name="connsiteY2-116" fmla="*/ 5886450 h 5900964"/>
              <a:gd name="connsiteX3-117" fmla="*/ 0 w 5079094"/>
              <a:gd name="connsiteY3-118" fmla="*/ 5900964 h 5900964"/>
              <a:gd name="connsiteX4-119" fmla="*/ 14515 w 5079094"/>
              <a:gd name="connsiteY4-120" fmla="*/ 1103086 h 5900964"/>
              <a:gd name="connsiteX0-121" fmla="*/ 116115 w 5180694"/>
              <a:gd name="connsiteY0-122" fmla="*/ 1103086 h 5886450"/>
              <a:gd name="connsiteX1-123" fmla="*/ 4919437 w 5180694"/>
              <a:gd name="connsiteY1-124" fmla="*/ 0 h 5886450"/>
              <a:gd name="connsiteX2-125" fmla="*/ 5180694 w 5180694"/>
              <a:gd name="connsiteY2-126" fmla="*/ 5886450 h 5886450"/>
              <a:gd name="connsiteX3-127" fmla="*/ 0 w 5180694"/>
              <a:gd name="connsiteY3-128" fmla="*/ 5857421 h 5886450"/>
              <a:gd name="connsiteX4-129" fmla="*/ 116115 w 5180694"/>
              <a:gd name="connsiteY4-130" fmla="*/ 1103086 h 5886450"/>
              <a:gd name="connsiteX0-131" fmla="*/ 101601 w 5166180"/>
              <a:gd name="connsiteY0-132" fmla="*/ 1103086 h 5886450"/>
              <a:gd name="connsiteX1-133" fmla="*/ 4904923 w 5166180"/>
              <a:gd name="connsiteY1-134" fmla="*/ 0 h 5886450"/>
              <a:gd name="connsiteX2-135" fmla="*/ 5166180 w 5166180"/>
              <a:gd name="connsiteY2-136" fmla="*/ 5886450 h 5886450"/>
              <a:gd name="connsiteX3-137" fmla="*/ 0 w 5166180"/>
              <a:gd name="connsiteY3-138" fmla="*/ 5755821 h 5886450"/>
              <a:gd name="connsiteX4-139" fmla="*/ 101601 w 5166180"/>
              <a:gd name="connsiteY4-140" fmla="*/ 1103086 h 5886450"/>
              <a:gd name="connsiteX0-141" fmla="*/ 72572 w 5137151"/>
              <a:gd name="connsiteY0-142" fmla="*/ 1103086 h 5886450"/>
              <a:gd name="connsiteX1-143" fmla="*/ 4875894 w 5137151"/>
              <a:gd name="connsiteY1-144" fmla="*/ 0 h 5886450"/>
              <a:gd name="connsiteX2-145" fmla="*/ 5137151 w 5137151"/>
              <a:gd name="connsiteY2-146" fmla="*/ 5886450 h 5886450"/>
              <a:gd name="connsiteX3-147" fmla="*/ 0 w 5137151"/>
              <a:gd name="connsiteY3-148" fmla="*/ 5813879 h 5886450"/>
              <a:gd name="connsiteX4-149" fmla="*/ 72572 w 5137151"/>
              <a:gd name="connsiteY4-150" fmla="*/ 1103086 h 5886450"/>
              <a:gd name="connsiteX0-151" fmla="*/ 14515 w 5079094"/>
              <a:gd name="connsiteY0-152" fmla="*/ 1103086 h 5886450"/>
              <a:gd name="connsiteX1-153" fmla="*/ 4817837 w 5079094"/>
              <a:gd name="connsiteY1-154" fmla="*/ 0 h 5886450"/>
              <a:gd name="connsiteX2-155" fmla="*/ 5079094 w 5079094"/>
              <a:gd name="connsiteY2-156" fmla="*/ 5886450 h 5886450"/>
              <a:gd name="connsiteX3-157" fmla="*/ 0 w 5079094"/>
              <a:gd name="connsiteY3-158" fmla="*/ 5770336 h 5886450"/>
              <a:gd name="connsiteX4-159" fmla="*/ 14515 w 5079094"/>
              <a:gd name="connsiteY4-160" fmla="*/ 1103086 h 5886450"/>
              <a:gd name="connsiteX0-161" fmla="*/ 87086 w 5151665"/>
              <a:gd name="connsiteY0-162" fmla="*/ 1103086 h 5886450"/>
              <a:gd name="connsiteX1-163" fmla="*/ 4890408 w 5151665"/>
              <a:gd name="connsiteY1-164" fmla="*/ 0 h 5886450"/>
              <a:gd name="connsiteX2-165" fmla="*/ 5151665 w 5151665"/>
              <a:gd name="connsiteY2-166" fmla="*/ 5886450 h 5886450"/>
              <a:gd name="connsiteX3-167" fmla="*/ 0 w 5151665"/>
              <a:gd name="connsiteY3-168" fmla="*/ 5813879 h 5886450"/>
              <a:gd name="connsiteX4-169" fmla="*/ 87086 w 5151665"/>
              <a:gd name="connsiteY4-170" fmla="*/ 1103086 h 5886450"/>
              <a:gd name="connsiteX0-171" fmla="*/ 29029 w 5151665"/>
              <a:gd name="connsiteY0-172" fmla="*/ 1117600 h 5886450"/>
              <a:gd name="connsiteX1-173" fmla="*/ 4890408 w 5151665"/>
              <a:gd name="connsiteY1-174" fmla="*/ 0 h 5886450"/>
              <a:gd name="connsiteX2-175" fmla="*/ 5151665 w 5151665"/>
              <a:gd name="connsiteY2-176" fmla="*/ 5886450 h 5886450"/>
              <a:gd name="connsiteX3-177" fmla="*/ 0 w 5151665"/>
              <a:gd name="connsiteY3-178" fmla="*/ 5813879 h 5886450"/>
              <a:gd name="connsiteX4-179" fmla="*/ 29029 w 5151665"/>
              <a:gd name="connsiteY4-180" fmla="*/ 1117600 h 5886450"/>
              <a:gd name="connsiteX0-181" fmla="*/ 29029 w 5151665"/>
              <a:gd name="connsiteY0-182" fmla="*/ 1117600 h 5886450"/>
              <a:gd name="connsiteX1-183" fmla="*/ 4890408 w 5151665"/>
              <a:gd name="connsiteY1-184" fmla="*/ 0 h 5886450"/>
              <a:gd name="connsiteX2-185" fmla="*/ 5151665 w 5151665"/>
              <a:gd name="connsiteY2-186" fmla="*/ 5886450 h 5886450"/>
              <a:gd name="connsiteX3-187" fmla="*/ 0 w 5151665"/>
              <a:gd name="connsiteY3-188" fmla="*/ 5813879 h 5886450"/>
              <a:gd name="connsiteX4-189" fmla="*/ 29029 w 5151665"/>
              <a:gd name="connsiteY4-190" fmla="*/ 1117600 h 5886450"/>
              <a:gd name="connsiteX0-191" fmla="*/ 0 w 5166179"/>
              <a:gd name="connsiteY0-192" fmla="*/ 1175657 h 5886450"/>
              <a:gd name="connsiteX1-193" fmla="*/ 4904922 w 5166179"/>
              <a:gd name="connsiteY1-194" fmla="*/ 0 h 5886450"/>
              <a:gd name="connsiteX2-195" fmla="*/ 5166179 w 5166179"/>
              <a:gd name="connsiteY2-196" fmla="*/ 5886450 h 5886450"/>
              <a:gd name="connsiteX3-197" fmla="*/ 14514 w 5166179"/>
              <a:gd name="connsiteY3-198" fmla="*/ 5813879 h 5886450"/>
              <a:gd name="connsiteX4-199" fmla="*/ 0 w 5166179"/>
              <a:gd name="connsiteY4-200" fmla="*/ 1175657 h 5886450"/>
              <a:gd name="connsiteX0-201" fmla="*/ 38826 w 5151665"/>
              <a:gd name="connsiteY0-202" fmla="*/ 1160417 h 5886450"/>
              <a:gd name="connsiteX1-203" fmla="*/ 4890408 w 5151665"/>
              <a:gd name="connsiteY1-204" fmla="*/ 0 h 5886450"/>
              <a:gd name="connsiteX2-205" fmla="*/ 5151665 w 5151665"/>
              <a:gd name="connsiteY2-206" fmla="*/ 5886450 h 5886450"/>
              <a:gd name="connsiteX3-207" fmla="*/ 0 w 5151665"/>
              <a:gd name="connsiteY3-208" fmla="*/ 5813879 h 5886450"/>
              <a:gd name="connsiteX4-209" fmla="*/ 38826 w 5151665"/>
              <a:gd name="connsiteY4-210" fmla="*/ 1160417 h 5886450"/>
              <a:gd name="connsiteX0-211" fmla="*/ 23586 w 5151665"/>
              <a:gd name="connsiteY0-212" fmla="*/ 1160417 h 5886450"/>
              <a:gd name="connsiteX1-213" fmla="*/ 4890408 w 5151665"/>
              <a:gd name="connsiteY1-214" fmla="*/ 0 h 5886450"/>
              <a:gd name="connsiteX2-215" fmla="*/ 5151665 w 5151665"/>
              <a:gd name="connsiteY2-216" fmla="*/ 5886450 h 5886450"/>
              <a:gd name="connsiteX3-217" fmla="*/ 0 w 5151665"/>
              <a:gd name="connsiteY3-218" fmla="*/ 5813879 h 5886450"/>
              <a:gd name="connsiteX4-219" fmla="*/ 23586 w 5151665"/>
              <a:gd name="connsiteY4-220" fmla="*/ 1160417 h 5886450"/>
              <a:gd name="connsiteX0-221" fmla="*/ 726 w 5151665"/>
              <a:gd name="connsiteY0-222" fmla="*/ 1145177 h 5886450"/>
              <a:gd name="connsiteX1-223" fmla="*/ 4890408 w 5151665"/>
              <a:gd name="connsiteY1-224" fmla="*/ 0 h 5886450"/>
              <a:gd name="connsiteX2-225" fmla="*/ 5151665 w 5151665"/>
              <a:gd name="connsiteY2-226" fmla="*/ 5886450 h 5886450"/>
              <a:gd name="connsiteX3-227" fmla="*/ 0 w 5151665"/>
              <a:gd name="connsiteY3-228" fmla="*/ 5813879 h 5886450"/>
              <a:gd name="connsiteX4-229" fmla="*/ 726 w 5151665"/>
              <a:gd name="connsiteY4-230" fmla="*/ 1145177 h 5886450"/>
              <a:gd name="connsiteX0-231" fmla="*/ 15966 w 5151665"/>
              <a:gd name="connsiteY0-232" fmla="*/ 1137557 h 5886450"/>
              <a:gd name="connsiteX1-233" fmla="*/ 4890408 w 5151665"/>
              <a:gd name="connsiteY1-234" fmla="*/ 0 h 5886450"/>
              <a:gd name="connsiteX2-235" fmla="*/ 5151665 w 5151665"/>
              <a:gd name="connsiteY2-236" fmla="*/ 5886450 h 5886450"/>
              <a:gd name="connsiteX3-237" fmla="*/ 0 w 5151665"/>
              <a:gd name="connsiteY3-238" fmla="*/ 5813879 h 5886450"/>
              <a:gd name="connsiteX4-239" fmla="*/ 15966 w 5151665"/>
              <a:gd name="connsiteY4-240" fmla="*/ 1137557 h 5886450"/>
              <a:gd name="connsiteX0-241" fmla="*/ 15966 w 5151665"/>
              <a:gd name="connsiteY0-242" fmla="*/ 1137557 h 5886450"/>
              <a:gd name="connsiteX1-243" fmla="*/ 4890408 w 5151665"/>
              <a:gd name="connsiteY1-244" fmla="*/ 0 h 5886450"/>
              <a:gd name="connsiteX2-245" fmla="*/ 5151665 w 5151665"/>
              <a:gd name="connsiteY2-246" fmla="*/ 5886450 h 5886450"/>
              <a:gd name="connsiteX3-247" fmla="*/ 0 w 5151665"/>
              <a:gd name="connsiteY3-248" fmla="*/ 5813879 h 5886450"/>
              <a:gd name="connsiteX4-249" fmla="*/ 15966 w 5151665"/>
              <a:gd name="connsiteY4-250" fmla="*/ 1137557 h 5886450"/>
              <a:gd name="connsiteX0-251" fmla="*/ 15966 w 5126265"/>
              <a:gd name="connsiteY0-252" fmla="*/ 1137557 h 5899150"/>
              <a:gd name="connsiteX1-253" fmla="*/ 4890408 w 5126265"/>
              <a:gd name="connsiteY1-254" fmla="*/ 0 h 5899150"/>
              <a:gd name="connsiteX2-255" fmla="*/ 5126265 w 5126265"/>
              <a:gd name="connsiteY2-256" fmla="*/ 5899150 h 5899150"/>
              <a:gd name="connsiteX3-257" fmla="*/ 0 w 5126265"/>
              <a:gd name="connsiteY3-258" fmla="*/ 5813879 h 5899150"/>
              <a:gd name="connsiteX4-259" fmla="*/ 15966 w 5126265"/>
              <a:gd name="connsiteY4-260" fmla="*/ 1137557 h 5899150"/>
              <a:gd name="connsiteX0-261" fmla="*/ 15966 w 5138965"/>
              <a:gd name="connsiteY0-262" fmla="*/ 1137557 h 5899150"/>
              <a:gd name="connsiteX1-263" fmla="*/ 4890408 w 5138965"/>
              <a:gd name="connsiteY1-264" fmla="*/ 0 h 5899150"/>
              <a:gd name="connsiteX2-265" fmla="*/ 5138965 w 5138965"/>
              <a:gd name="connsiteY2-266" fmla="*/ 5899150 h 5899150"/>
              <a:gd name="connsiteX3-267" fmla="*/ 0 w 5138965"/>
              <a:gd name="connsiteY3-268" fmla="*/ 5813879 h 5899150"/>
              <a:gd name="connsiteX4-269" fmla="*/ 15966 w 5138965"/>
              <a:gd name="connsiteY4-270" fmla="*/ 1137557 h 5899150"/>
              <a:gd name="connsiteX0-271" fmla="*/ 15966 w 5138965"/>
              <a:gd name="connsiteY0-272" fmla="*/ 1156607 h 5918200"/>
              <a:gd name="connsiteX1-273" fmla="*/ 4884058 w 5138965"/>
              <a:gd name="connsiteY1-274" fmla="*/ 0 h 5918200"/>
              <a:gd name="connsiteX2-275" fmla="*/ 5138965 w 5138965"/>
              <a:gd name="connsiteY2-276" fmla="*/ 5918200 h 5918200"/>
              <a:gd name="connsiteX3-277" fmla="*/ 0 w 5138965"/>
              <a:gd name="connsiteY3-278" fmla="*/ 5832929 h 5918200"/>
              <a:gd name="connsiteX4-279" fmla="*/ 15966 w 5138965"/>
              <a:gd name="connsiteY4-280" fmla="*/ 1156607 h 5918200"/>
              <a:gd name="connsiteX0-281" fmla="*/ 3266 w 5126265"/>
              <a:gd name="connsiteY0-282" fmla="*/ 1156607 h 5918200"/>
              <a:gd name="connsiteX1-283" fmla="*/ 4871358 w 5126265"/>
              <a:gd name="connsiteY1-284" fmla="*/ 0 h 5918200"/>
              <a:gd name="connsiteX2-285" fmla="*/ 5126265 w 5126265"/>
              <a:gd name="connsiteY2-286" fmla="*/ 5918200 h 5918200"/>
              <a:gd name="connsiteX3-287" fmla="*/ 0 w 5126265"/>
              <a:gd name="connsiteY3-288" fmla="*/ 5839279 h 5918200"/>
              <a:gd name="connsiteX4-289" fmla="*/ 3266 w 5126265"/>
              <a:gd name="connsiteY4-290" fmla="*/ 1156607 h 5918200"/>
              <a:gd name="connsiteX0-291" fmla="*/ 0 w 5122999"/>
              <a:gd name="connsiteY0-292" fmla="*/ 1156607 h 5918200"/>
              <a:gd name="connsiteX1-293" fmla="*/ 4868092 w 5122999"/>
              <a:gd name="connsiteY1-294" fmla="*/ 0 h 5918200"/>
              <a:gd name="connsiteX2-295" fmla="*/ 5122999 w 5122999"/>
              <a:gd name="connsiteY2-296" fmla="*/ 5918200 h 5918200"/>
              <a:gd name="connsiteX3-297" fmla="*/ 9434 w 5122999"/>
              <a:gd name="connsiteY3-298" fmla="*/ 5864679 h 5918200"/>
              <a:gd name="connsiteX4-299" fmla="*/ 0 w 5122999"/>
              <a:gd name="connsiteY4-300" fmla="*/ 1156607 h 5918200"/>
              <a:gd name="connsiteX0-301" fmla="*/ 0 w 5122999"/>
              <a:gd name="connsiteY0-302" fmla="*/ 1156607 h 5918200"/>
              <a:gd name="connsiteX1-303" fmla="*/ 4868092 w 5122999"/>
              <a:gd name="connsiteY1-304" fmla="*/ 0 h 5918200"/>
              <a:gd name="connsiteX2-305" fmla="*/ 5122999 w 5122999"/>
              <a:gd name="connsiteY2-306" fmla="*/ 5918200 h 5918200"/>
              <a:gd name="connsiteX3-307" fmla="*/ 3084 w 5122999"/>
              <a:gd name="connsiteY3-308" fmla="*/ 5858329 h 5918200"/>
              <a:gd name="connsiteX4-309" fmla="*/ 0 w 5122999"/>
              <a:gd name="connsiteY4-310" fmla="*/ 1156607 h 5918200"/>
              <a:gd name="connsiteX0-311" fmla="*/ 0 w 5122999"/>
              <a:gd name="connsiteY0-312" fmla="*/ 1156607 h 5918200"/>
              <a:gd name="connsiteX1-313" fmla="*/ 4868092 w 5122999"/>
              <a:gd name="connsiteY1-314" fmla="*/ 0 h 5918200"/>
              <a:gd name="connsiteX2-315" fmla="*/ 5122999 w 5122999"/>
              <a:gd name="connsiteY2-316" fmla="*/ 5918200 h 5918200"/>
              <a:gd name="connsiteX3-317" fmla="*/ 3084 w 5122999"/>
              <a:gd name="connsiteY3-318" fmla="*/ 5845629 h 5918200"/>
              <a:gd name="connsiteX4-319" fmla="*/ 0 w 5122999"/>
              <a:gd name="connsiteY4-320" fmla="*/ 1156607 h 5918200"/>
              <a:gd name="connsiteX0-321" fmla="*/ 0 w 5122999"/>
              <a:gd name="connsiteY0-322" fmla="*/ 1093107 h 5854700"/>
              <a:gd name="connsiteX1-323" fmla="*/ 5007792 w 5122999"/>
              <a:gd name="connsiteY1-324" fmla="*/ 0 h 5854700"/>
              <a:gd name="connsiteX2-325" fmla="*/ 5122999 w 5122999"/>
              <a:gd name="connsiteY2-326" fmla="*/ 5854700 h 5854700"/>
              <a:gd name="connsiteX3-327" fmla="*/ 3084 w 5122999"/>
              <a:gd name="connsiteY3-328" fmla="*/ 5782129 h 5854700"/>
              <a:gd name="connsiteX4-329" fmla="*/ 0 w 5122999"/>
              <a:gd name="connsiteY4-330" fmla="*/ 1093107 h 5854700"/>
              <a:gd name="connsiteX0-331" fmla="*/ 0 w 5122999"/>
              <a:gd name="connsiteY0-332" fmla="*/ 1012144 h 5773737"/>
              <a:gd name="connsiteX1-333" fmla="*/ 5074467 w 5122999"/>
              <a:gd name="connsiteY1-334" fmla="*/ 0 h 5773737"/>
              <a:gd name="connsiteX2-335" fmla="*/ 5122999 w 5122999"/>
              <a:gd name="connsiteY2-336" fmla="*/ 5773737 h 5773737"/>
              <a:gd name="connsiteX3-337" fmla="*/ 3084 w 5122999"/>
              <a:gd name="connsiteY3-338" fmla="*/ 5701166 h 5773737"/>
              <a:gd name="connsiteX4-339" fmla="*/ 0 w 5122999"/>
              <a:gd name="connsiteY4-340" fmla="*/ 1012144 h 5773737"/>
              <a:gd name="connsiteX0-341" fmla="*/ 0 w 5126855"/>
              <a:gd name="connsiteY0-342" fmla="*/ 969282 h 5730875"/>
              <a:gd name="connsiteX1-343" fmla="*/ 5126855 w 5126855"/>
              <a:gd name="connsiteY1-344" fmla="*/ 0 h 5730875"/>
              <a:gd name="connsiteX2-345" fmla="*/ 5122999 w 5126855"/>
              <a:gd name="connsiteY2-346" fmla="*/ 5730875 h 5730875"/>
              <a:gd name="connsiteX3-347" fmla="*/ 3084 w 5126855"/>
              <a:gd name="connsiteY3-348" fmla="*/ 5658304 h 5730875"/>
              <a:gd name="connsiteX4-349" fmla="*/ 0 w 5126855"/>
              <a:gd name="connsiteY4-350" fmla="*/ 969282 h 5730875"/>
              <a:gd name="connsiteX0-351" fmla="*/ 0 w 5198292"/>
              <a:gd name="connsiteY0-352" fmla="*/ 878794 h 5640387"/>
              <a:gd name="connsiteX1-353" fmla="*/ 5198292 w 5198292"/>
              <a:gd name="connsiteY1-354" fmla="*/ 0 h 5640387"/>
              <a:gd name="connsiteX2-355" fmla="*/ 5122999 w 5198292"/>
              <a:gd name="connsiteY2-356" fmla="*/ 5640387 h 5640387"/>
              <a:gd name="connsiteX3-357" fmla="*/ 3084 w 5198292"/>
              <a:gd name="connsiteY3-358" fmla="*/ 5567816 h 5640387"/>
              <a:gd name="connsiteX4-359" fmla="*/ 0 w 5198292"/>
              <a:gd name="connsiteY4-360" fmla="*/ 878794 h 5640387"/>
              <a:gd name="connsiteX0-361" fmla="*/ 0 w 5212580"/>
              <a:gd name="connsiteY0-362" fmla="*/ 874032 h 5635625"/>
              <a:gd name="connsiteX1-363" fmla="*/ 5212580 w 5212580"/>
              <a:gd name="connsiteY1-364" fmla="*/ 0 h 5635625"/>
              <a:gd name="connsiteX2-365" fmla="*/ 5122999 w 5212580"/>
              <a:gd name="connsiteY2-366" fmla="*/ 5635625 h 5635625"/>
              <a:gd name="connsiteX3-367" fmla="*/ 3084 w 5212580"/>
              <a:gd name="connsiteY3-368" fmla="*/ 5563054 h 5635625"/>
              <a:gd name="connsiteX4-369" fmla="*/ 0 w 5212580"/>
              <a:gd name="connsiteY4-370" fmla="*/ 874032 h 5635625"/>
              <a:gd name="connsiteX0-371" fmla="*/ 0 w 5417368"/>
              <a:gd name="connsiteY0-372" fmla="*/ 769257 h 5635625"/>
              <a:gd name="connsiteX1-373" fmla="*/ 5417368 w 5417368"/>
              <a:gd name="connsiteY1-374" fmla="*/ 0 h 5635625"/>
              <a:gd name="connsiteX2-375" fmla="*/ 5327787 w 5417368"/>
              <a:gd name="connsiteY2-376" fmla="*/ 5635625 h 5635625"/>
              <a:gd name="connsiteX3-377" fmla="*/ 207872 w 5417368"/>
              <a:gd name="connsiteY3-378" fmla="*/ 5563054 h 5635625"/>
              <a:gd name="connsiteX4-379" fmla="*/ 0 w 5417368"/>
              <a:gd name="connsiteY4-380" fmla="*/ 769257 h 5635625"/>
              <a:gd name="connsiteX0-381" fmla="*/ 0 w 5722168"/>
              <a:gd name="connsiteY0-382" fmla="*/ 654957 h 5635625"/>
              <a:gd name="connsiteX1-383" fmla="*/ 5722168 w 5722168"/>
              <a:gd name="connsiteY1-384" fmla="*/ 0 h 5635625"/>
              <a:gd name="connsiteX2-385" fmla="*/ 5632587 w 5722168"/>
              <a:gd name="connsiteY2-386" fmla="*/ 5635625 h 5635625"/>
              <a:gd name="connsiteX3-387" fmla="*/ 512672 w 5722168"/>
              <a:gd name="connsiteY3-388" fmla="*/ 5563054 h 5635625"/>
              <a:gd name="connsiteX4-389" fmla="*/ 0 w 5722168"/>
              <a:gd name="connsiteY4-390" fmla="*/ 654957 h 5635625"/>
              <a:gd name="connsiteX0-391" fmla="*/ 0 w 5712643"/>
              <a:gd name="connsiteY0-392" fmla="*/ 597807 h 5635625"/>
              <a:gd name="connsiteX1-393" fmla="*/ 5712643 w 5712643"/>
              <a:gd name="connsiteY1-394" fmla="*/ 0 h 5635625"/>
              <a:gd name="connsiteX2-395" fmla="*/ 5623062 w 5712643"/>
              <a:gd name="connsiteY2-396" fmla="*/ 5635625 h 5635625"/>
              <a:gd name="connsiteX3-397" fmla="*/ 503147 w 5712643"/>
              <a:gd name="connsiteY3-398" fmla="*/ 5563054 h 5635625"/>
              <a:gd name="connsiteX4-399" fmla="*/ 0 w 5712643"/>
              <a:gd name="connsiteY4-400" fmla="*/ 597807 h 5635625"/>
              <a:gd name="connsiteX0-401" fmla="*/ 0 w 5731693"/>
              <a:gd name="connsiteY0-402" fmla="*/ 569232 h 5635625"/>
              <a:gd name="connsiteX1-403" fmla="*/ 5731693 w 5731693"/>
              <a:gd name="connsiteY1-404" fmla="*/ 0 h 5635625"/>
              <a:gd name="connsiteX2-405" fmla="*/ 5642112 w 5731693"/>
              <a:gd name="connsiteY2-406" fmla="*/ 5635625 h 5635625"/>
              <a:gd name="connsiteX3-407" fmla="*/ 522197 w 5731693"/>
              <a:gd name="connsiteY3-408" fmla="*/ 5563054 h 5635625"/>
              <a:gd name="connsiteX4-409" fmla="*/ 0 w 5731693"/>
              <a:gd name="connsiteY4-410" fmla="*/ 569232 h 5635625"/>
              <a:gd name="connsiteX0-411" fmla="*/ 0 w 5731693"/>
              <a:gd name="connsiteY0-412" fmla="*/ 569232 h 5635625"/>
              <a:gd name="connsiteX1-413" fmla="*/ 5731693 w 5731693"/>
              <a:gd name="connsiteY1-414" fmla="*/ 0 h 5635625"/>
              <a:gd name="connsiteX2-415" fmla="*/ 5642112 w 5731693"/>
              <a:gd name="connsiteY2-416" fmla="*/ 5635625 h 5635625"/>
              <a:gd name="connsiteX3-417" fmla="*/ 522197 w 5731693"/>
              <a:gd name="connsiteY3-418" fmla="*/ 5563054 h 5635625"/>
              <a:gd name="connsiteX4-419" fmla="*/ 0 w 5731693"/>
              <a:gd name="connsiteY4-420" fmla="*/ 569232 h 5635625"/>
              <a:gd name="connsiteX0-421" fmla="*/ 0 w 5731693"/>
              <a:gd name="connsiteY0-422" fmla="*/ 569232 h 5635625"/>
              <a:gd name="connsiteX1-423" fmla="*/ 5731693 w 5731693"/>
              <a:gd name="connsiteY1-424" fmla="*/ 0 h 5635625"/>
              <a:gd name="connsiteX2-425" fmla="*/ 5642112 w 5731693"/>
              <a:gd name="connsiteY2-426" fmla="*/ 5635625 h 5635625"/>
              <a:gd name="connsiteX3-427" fmla="*/ 403135 w 5731693"/>
              <a:gd name="connsiteY3-428" fmla="*/ 5520191 h 5635625"/>
              <a:gd name="connsiteX4-429" fmla="*/ 0 w 5731693"/>
              <a:gd name="connsiteY4-430" fmla="*/ 569232 h 5635625"/>
              <a:gd name="connsiteX0-431" fmla="*/ 0 w 5731693"/>
              <a:gd name="connsiteY0-432" fmla="*/ 569232 h 5635625"/>
              <a:gd name="connsiteX1-433" fmla="*/ 5731693 w 5731693"/>
              <a:gd name="connsiteY1-434" fmla="*/ 0 h 5635625"/>
              <a:gd name="connsiteX2-435" fmla="*/ 5642112 w 5731693"/>
              <a:gd name="connsiteY2-436" fmla="*/ 5635625 h 5635625"/>
              <a:gd name="connsiteX3-437" fmla="*/ 317410 w 5731693"/>
              <a:gd name="connsiteY3-438" fmla="*/ 5429704 h 5635625"/>
              <a:gd name="connsiteX4-439" fmla="*/ 0 w 5731693"/>
              <a:gd name="connsiteY4-440" fmla="*/ 569232 h 5635625"/>
              <a:gd name="connsiteX0-441" fmla="*/ 0 w 5731693"/>
              <a:gd name="connsiteY0-442" fmla="*/ 569232 h 5635625"/>
              <a:gd name="connsiteX1-443" fmla="*/ 5731693 w 5731693"/>
              <a:gd name="connsiteY1-444" fmla="*/ 0 h 5635625"/>
              <a:gd name="connsiteX2-445" fmla="*/ 5642112 w 5731693"/>
              <a:gd name="connsiteY2-446" fmla="*/ 5635625 h 5635625"/>
              <a:gd name="connsiteX3-447" fmla="*/ 274547 w 5731693"/>
              <a:gd name="connsiteY3-448" fmla="*/ 5420179 h 5635625"/>
              <a:gd name="connsiteX4-449" fmla="*/ 0 w 5731693"/>
              <a:gd name="connsiteY4-450" fmla="*/ 569232 h 5635625"/>
              <a:gd name="connsiteX0-451" fmla="*/ 0 w 5731693"/>
              <a:gd name="connsiteY0-452" fmla="*/ 569232 h 5635625"/>
              <a:gd name="connsiteX1-453" fmla="*/ 5731693 w 5731693"/>
              <a:gd name="connsiteY1-454" fmla="*/ 0 h 5635625"/>
              <a:gd name="connsiteX2-455" fmla="*/ 5642112 w 5731693"/>
              <a:gd name="connsiteY2-456" fmla="*/ 5635625 h 5635625"/>
              <a:gd name="connsiteX3-457" fmla="*/ 188822 w 5731693"/>
              <a:gd name="connsiteY3-458" fmla="*/ 5382079 h 5635625"/>
              <a:gd name="connsiteX4-459" fmla="*/ 0 w 5731693"/>
              <a:gd name="connsiteY4-460" fmla="*/ 569232 h 5635625"/>
              <a:gd name="connsiteX0-461" fmla="*/ 0 w 5731693"/>
              <a:gd name="connsiteY0-462" fmla="*/ 569232 h 5635625"/>
              <a:gd name="connsiteX1-463" fmla="*/ 5731693 w 5731693"/>
              <a:gd name="connsiteY1-464" fmla="*/ 0 h 5635625"/>
              <a:gd name="connsiteX2-465" fmla="*/ 5642112 w 5731693"/>
              <a:gd name="connsiteY2-466" fmla="*/ 5635625 h 5635625"/>
              <a:gd name="connsiteX3-467" fmla="*/ 136435 w 5731693"/>
              <a:gd name="connsiteY3-468" fmla="*/ 5291591 h 5635625"/>
              <a:gd name="connsiteX4-469" fmla="*/ 0 w 5731693"/>
              <a:gd name="connsiteY4-470" fmla="*/ 569232 h 5635625"/>
              <a:gd name="connsiteX0-471" fmla="*/ 0 w 5731693"/>
              <a:gd name="connsiteY0-472" fmla="*/ 569232 h 5635625"/>
              <a:gd name="connsiteX1-473" fmla="*/ 5731693 w 5731693"/>
              <a:gd name="connsiteY1-474" fmla="*/ 0 h 5635625"/>
              <a:gd name="connsiteX2-475" fmla="*/ 5642112 w 5731693"/>
              <a:gd name="connsiteY2-476" fmla="*/ 5635625 h 5635625"/>
              <a:gd name="connsiteX3-477" fmla="*/ 155485 w 5731693"/>
              <a:gd name="connsiteY3-478" fmla="*/ 5277304 h 5635625"/>
              <a:gd name="connsiteX4-479" fmla="*/ 0 w 5731693"/>
              <a:gd name="connsiteY4-480" fmla="*/ 569232 h 5635625"/>
              <a:gd name="connsiteX0-481" fmla="*/ 0 w 5731693"/>
              <a:gd name="connsiteY0-482" fmla="*/ 569232 h 5635625"/>
              <a:gd name="connsiteX1-483" fmla="*/ 5731693 w 5731693"/>
              <a:gd name="connsiteY1-484" fmla="*/ 0 h 5635625"/>
              <a:gd name="connsiteX2-485" fmla="*/ 5642112 w 5731693"/>
              <a:gd name="connsiteY2-486" fmla="*/ 5635625 h 5635625"/>
              <a:gd name="connsiteX3-487" fmla="*/ 179297 w 5731693"/>
              <a:gd name="connsiteY3-488" fmla="*/ 5291592 h 5635625"/>
              <a:gd name="connsiteX4-489" fmla="*/ 0 w 5731693"/>
              <a:gd name="connsiteY4-490" fmla="*/ 569232 h 5635625"/>
              <a:gd name="connsiteX0-491" fmla="*/ 0 w 5731693"/>
              <a:gd name="connsiteY0-492" fmla="*/ 569232 h 5635625"/>
              <a:gd name="connsiteX1-493" fmla="*/ 5731693 w 5731693"/>
              <a:gd name="connsiteY1-494" fmla="*/ 0 h 5635625"/>
              <a:gd name="connsiteX2-495" fmla="*/ 5642112 w 5731693"/>
              <a:gd name="connsiteY2-496" fmla="*/ 5635625 h 5635625"/>
              <a:gd name="connsiteX3-497" fmla="*/ 179297 w 5731693"/>
              <a:gd name="connsiteY3-498" fmla="*/ 5291592 h 5635625"/>
              <a:gd name="connsiteX4-499" fmla="*/ 0 w 5731693"/>
              <a:gd name="connsiteY4-500" fmla="*/ 569232 h 5635625"/>
              <a:gd name="connsiteX0-501" fmla="*/ 0 w 5731693"/>
              <a:gd name="connsiteY0-502" fmla="*/ 569232 h 5635625"/>
              <a:gd name="connsiteX1-503" fmla="*/ 5731693 w 5731693"/>
              <a:gd name="connsiteY1-504" fmla="*/ 0 h 5635625"/>
              <a:gd name="connsiteX2-505" fmla="*/ 5642112 w 5731693"/>
              <a:gd name="connsiteY2-506" fmla="*/ 5635625 h 5635625"/>
              <a:gd name="connsiteX3-507" fmla="*/ 179297 w 5731693"/>
              <a:gd name="connsiteY3-508" fmla="*/ 5291592 h 5635625"/>
              <a:gd name="connsiteX4-509" fmla="*/ 0 w 5731693"/>
              <a:gd name="connsiteY4-510" fmla="*/ 569232 h 5635625"/>
              <a:gd name="connsiteX0-511" fmla="*/ 0 w 5731693"/>
              <a:gd name="connsiteY0-512" fmla="*/ 569232 h 5635625"/>
              <a:gd name="connsiteX1-513" fmla="*/ 5731693 w 5731693"/>
              <a:gd name="connsiteY1-514" fmla="*/ 0 h 5635625"/>
              <a:gd name="connsiteX2-515" fmla="*/ 5642112 w 5731693"/>
              <a:gd name="connsiteY2-516" fmla="*/ 5635625 h 5635625"/>
              <a:gd name="connsiteX3-517" fmla="*/ 174535 w 5731693"/>
              <a:gd name="connsiteY3-518" fmla="*/ 5305879 h 5635625"/>
              <a:gd name="connsiteX4-519" fmla="*/ 0 w 5731693"/>
              <a:gd name="connsiteY4-520" fmla="*/ 569232 h 5635625"/>
              <a:gd name="connsiteX0-521" fmla="*/ 0 w 5789769"/>
              <a:gd name="connsiteY0-522" fmla="*/ 569232 h 5854700"/>
              <a:gd name="connsiteX1-523" fmla="*/ 5731693 w 5789769"/>
              <a:gd name="connsiteY1-524" fmla="*/ 0 h 5854700"/>
              <a:gd name="connsiteX2-525" fmla="*/ 5789749 w 5789769"/>
              <a:gd name="connsiteY2-526" fmla="*/ 5854700 h 5854700"/>
              <a:gd name="connsiteX3-527" fmla="*/ 174535 w 5789769"/>
              <a:gd name="connsiteY3-528" fmla="*/ 5305879 h 5854700"/>
              <a:gd name="connsiteX4-529" fmla="*/ 0 w 5789769"/>
              <a:gd name="connsiteY4-530" fmla="*/ 569232 h 5854700"/>
              <a:gd name="connsiteX0-531" fmla="*/ 0 w 6199326"/>
              <a:gd name="connsiteY0-532" fmla="*/ 569232 h 5973763"/>
              <a:gd name="connsiteX1-533" fmla="*/ 5731693 w 6199326"/>
              <a:gd name="connsiteY1-534" fmla="*/ 0 h 5973763"/>
              <a:gd name="connsiteX2-535" fmla="*/ 6199324 w 6199326"/>
              <a:gd name="connsiteY2-536" fmla="*/ 5973763 h 5973763"/>
              <a:gd name="connsiteX3-537" fmla="*/ 174535 w 6199326"/>
              <a:gd name="connsiteY3-538" fmla="*/ 5305879 h 5973763"/>
              <a:gd name="connsiteX4-539" fmla="*/ 0 w 6199326"/>
              <a:gd name="connsiteY4-540" fmla="*/ 569232 h 5973763"/>
              <a:gd name="connsiteX0-541" fmla="*/ 0 w 6237426"/>
              <a:gd name="connsiteY0-542" fmla="*/ 569232 h 5959475"/>
              <a:gd name="connsiteX1-543" fmla="*/ 5731693 w 6237426"/>
              <a:gd name="connsiteY1-544" fmla="*/ 0 h 5959475"/>
              <a:gd name="connsiteX2-545" fmla="*/ 6237424 w 6237426"/>
              <a:gd name="connsiteY2-546" fmla="*/ 5959475 h 5959475"/>
              <a:gd name="connsiteX3-547" fmla="*/ 174535 w 6237426"/>
              <a:gd name="connsiteY3-548" fmla="*/ 5305879 h 5959475"/>
              <a:gd name="connsiteX4-549" fmla="*/ 0 w 6237426"/>
              <a:gd name="connsiteY4-550" fmla="*/ 569232 h 5959475"/>
              <a:gd name="connsiteX0-551" fmla="*/ 0 w 6266001"/>
              <a:gd name="connsiteY0-552" fmla="*/ 569232 h 5983287"/>
              <a:gd name="connsiteX1-553" fmla="*/ 5731693 w 6266001"/>
              <a:gd name="connsiteY1-554" fmla="*/ 0 h 5983287"/>
              <a:gd name="connsiteX2-555" fmla="*/ 6265999 w 6266001"/>
              <a:gd name="connsiteY2-556" fmla="*/ 5983287 h 5983287"/>
              <a:gd name="connsiteX3-557" fmla="*/ 174535 w 6266001"/>
              <a:gd name="connsiteY3-558" fmla="*/ 5305879 h 5983287"/>
              <a:gd name="connsiteX4-559" fmla="*/ 0 w 6266001"/>
              <a:gd name="connsiteY4-560" fmla="*/ 569232 h 5983287"/>
              <a:gd name="connsiteX0-561" fmla="*/ 0 w 6265999"/>
              <a:gd name="connsiteY0-562" fmla="*/ 569232 h 5983287"/>
              <a:gd name="connsiteX1-563" fmla="*/ 5731693 w 6265999"/>
              <a:gd name="connsiteY1-564" fmla="*/ 0 h 5983287"/>
              <a:gd name="connsiteX2-565" fmla="*/ 6265999 w 6265999"/>
              <a:gd name="connsiteY2-566" fmla="*/ 5983287 h 5983287"/>
              <a:gd name="connsiteX3-567" fmla="*/ 174535 w 6265999"/>
              <a:gd name="connsiteY3-568" fmla="*/ 5305879 h 5983287"/>
              <a:gd name="connsiteX4-569" fmla="*/ 0 w 6265999"/>
              <a:gd name="connsiteY4-570" fmla="*/ 569232 h 5983287"/>
              <a:gd name="connsiteX0-571" fmla="*/ 0 w 6266543"/>
              <a:gd name="connsiteY0-572" fmla="*/ 569232 h 5983385"/>
              <a:gd name="connsiteX1-573" fmla="*/ 5731693 w 6266543"/>
              <a:gd name="connsiteY1-574" fmla="*/ 0 h 5983385"/>
              <a:gd name="connsiteX2-575" fmla="*/ 6265999 w 6266543"/>
              <a:gd name="connsiteY2-576" fmla="*/ 5983287 h 5983385"/>
              <a:gd name="connsiteX3-577" fmla="*/ 174535 w 6266543"/>
              <a:gd name="connsiteY3-578" fmla="*/ 5305879 h 5983385"/>
              <a:gd name="connsiteX4-579" fmla="*/ 0 w 6266543"/>
              <a:gd name="connsiteY4-580" fmla="*/ 569232 h 5983385"/>
              <a:gd name="connsiteX0-581" fmla="*/ 0 w 6266049"/>
              <a:gd name="connsiteY0-582" fmla="*/ 569232 h 5983301"/>
              <a:gd name="connsiteX1-583" fmla="*/ 5731693 w 6266049"/>
              <a:gd name="connsiteY1-584" fmla="*/ 0 h 5983301"/>
              <a:gd name="connsiteX2-585" fmla="*/ 6265999 w 6266049"/>
              <a:gd name="connsiteY2-586" fmla="*/ 5983287 h 5983301"/>
              <a:gd name="connsiteX3-587" fmla="*/ 174535 w 6266049"/>
              <a:gd name="connsiteY3-588" fmla="*/ 5305879 h 5983301"/>
              <a:gd name="connsiteX4-589" fmla="*/ 0 w 6266049"/>
              <a:gd name="connsiteY4-590" fmla="*/ 569232 h 5983301"/>
              <a:gd name="connsiteX0-591" fmla="*/ 0 w 6266047"/>
              <a:gd name="connsiteY0-592" fmla="*/ 588282 h 6002351"/>
              <a:gd name="connsiteX1-593" fmla="*/ 5712643 w 6266047"/>
              <a:gd name="connsiteY1-594" fmla="*/ 0 h 6002351"/>
              <a:gd name="connsiteX2-595" fmla="*/ 6265999 w 6266047"/>
              <a:gd name="connsiteY2-596" fmla="*/ 6002337 h 6002351"/>
              <a:gd name="connsiteX3-597" fmla="*/ 174535 w 6266047"/>
              <a:gd name="connsiteY3-598" fmla="*/ 5324929 h 6002351"/>
              <a:gd name="connsiteX4-599" fmla="*/ 0 w 6266047"/>
              <a:gd name="connsiteY4-600" fmla="*/ 588282 h 6002351"/>
              <a:gd name="connsiteX0-601" fmla="*/ 0 w 6266046"/>
              <a:gd name="connsiteY0-602" fmla="*/ 616857 h 6030926"/>
              <a:gd name="connsiteX1-603" fmla="*/ 5703118 w 6266046"/>
              <a:gd name="connsiteY1-604" fmla="*/ 0 h 6030926"/>
              <a:gd name="connsiteX2-605" fmla="*/ 6265999 w 6266046"/>
              <a:gd name="connsiteY2-606" fmla="*/ 6030912 h 6030926"/>
              <a:gd name="connsiteX3-607" fmla="*/ 174535 w 6266046"/>
              <a:gd name="connsiteY3-608" fmla="*/ 5353504 h 6030926"/>
              <a:gd name="connsiteX4-609" fmla="*/ 0 w 6266046"/>
              <a:gd name="connsiteY4-610" fmla="*/ 616857 h 6030926"/>
              <a:gd name="connsiteX0-611" fmla="*/ 0 w 6266046"/>
              <a:gd name="connsiteY0-612" fmla="*/ 616857 h 6030922"/>
              <a:gd name="connsiteX1-613" fmla="*/ 5703118 w 6266046"/>
              <a:gd name="connsiteY1-614" fmla="*/ 0 h 6030922"/>
              <a:gd name="connsiteX2-615" fmla="*/ 6265999 w 6266046"/>
              <a:gd name="connsiteY2-616" fmla="*/ 6030912 h 6030922"/>
              <a:gd name="connsiteX3-617" fmla="*/ 174535 w 6266046"/>
              <a:gd name="connsiteY3-618" fmla="*/ 5353504 h 6030922"/>
              <a:gd name="connsiteX4-619" fmla="*/ 0 w 6266046"/>
              <a:gd name="connsiteY4-620" fmla="*/ 616857 h 6030922"/>
              <a:gd name="connsiteX0-621" fmla="*/ 0 w 6370821"/>
              <a:gd name="connsiteY0-622" fmla="*/ 502557 h 6030922"/>
              <a:gd name="connsiteX1-623" fmla="*/ 5807893 w 6370821"/>
              <a:gd name="connsiteY1-624" fmla="*/ 0 h 6030922"/>
              <a:gd name="connsiteX2-625" fmla="*/ 6370774 w 6370821"/>
              <a:gd name="connsiteY2-626" fmla="*/ 6030912 h 6030922"/>
              <a:gd name="connsiteX3-627" fmla="*/ 279310 w 6370821"/>
              <a:gd name="connsiteY3-628" fmla="*/ 5353504 h 6030922"/>
              <a:gd name="connsiteX4-629" fmla="*/ 0 w 6370821"/>
              <a:gd name="connsiteY4-630" fmla="*/ 502557 h 6030922"/>
              <a:gd name="connsiteX0-631" fmla="*/ 0 w 6380346"/>
              <a:gd name="connsiteY0-632" fmla="*/ 464457 h 6030922"/>
              <a:gd name="connsiteX1-633" fmla="*/ 5817418 w 6380346"/>
              <a:gd name="connsiteY1-634" fmla="*/ 0 h 6030922"/>
              <a:gd name="connsiteX2-635" fmla="*/ 6380299 w 6380346"/>
              <a:gd name="connsiteY2-636" fmla="*/ 6030912 h 6030922"/>
              <a:gd name="connsiteX3-637" fmla="*/ 288835 w 6380346"/>
              <a:gd name="connsiteY3-638" fmla="*/ 5353504 h 6030922"/>
              <a:gd name="connsiteX4-639" fmla="*/ 0 w 6380346"/>
              <a:gd name="connsiteY4-640" fmla="*/ 464457 h 6030922"/>
              <a:gd name="connsiteX0-641" fmla="*/ 0 w 6418446"/>
              <a:gd name="connsiteY0-642" fmla="*/ 473982 h 6030922"/>
              <a:gd name="connsiteX1-643" fmla="*/ 5855518 w 6418446"/>
              <a:gd name="connsiteY1-644" fmla="*/ 0 h 6030922"/>
              <a:gd name="connsiteX2-645" fmla="*/ 6418399 w 6418446"/>
              <a:gd name="connsiteY2-646" fmla="*/ 6030912 h 6030922"/>
              <a:gd name="connsiteX3-647" fmla="*/ 326935 w 6418446"/>
              <a:gd name="connsiteY3-648" fmla="*/ 5353504 h 6030922"/>
              <a:gd name="connsiteX4-649" fmla="*/ 0 w 6418446"/>
              <a:gd name="connsiteY4-650" fmla="*/ 473982 h 6030922"/>
              <a:gd name="connsiteX0-651" fmla="*/ 0 w 6418450"/>
              <a:gd name="connsiteY0-652" fmla="*/ 483507 h 6040447"/>
              <a:gd name="connsiteX1-653" fmla="*/ 5893618 w 6418450"/>
              <a:gd name="connsiteY1-654" fmla="*/ 0 h 6040447"/>
              <a:gd name="connsiteX2-655" fmla="*/ 6418399 w 6418450"/>
              <a:gd name="connsiteY2-656" fmla="*/ 6040437 h 6040447"/>
              <a:gd name="connsiteX3-657" fmla="*/ 326935 w 6418450"/>
              <a:gd name="connsiteY3-658" fmla="*/ 5363029 h 6040447"/>
              <a:gd name="connsiteX4-659" fmla="*/ 0 w 6418450"/>
              <a:gd name="connsiteY4-660" fmla="*/ 483507 h 6040447"/>
              <a:gd name="connsiteX0-661" fmla="*/ 0 w 6418450"/>
              <a:gd name="connsiteY0-662" fmla="*/ 454932 h 6011872"/>
              <a:gd name="connsiteX1-663" fmla="*/ 5893618 w 6418450"/>
              <a:gd name="connsiteY1-664" fmla="*/ 0 h 6011872"/>
              <a:gd name="connsiteX2-665" fmla="*/ 6418399 w 6418450"/>
              <a:gd name="connsiteY2-666" fmla="*/ 6011862 h 6011872"/>
              <a:gd name="connsiteX3-667" fmla="*/ 326935 w 6418450"/>
              <a:gd name="connsiteY3-668" fmla="*/ 5334454 h 6011872"/>
              <a:gd name="connsiteX4-669" fmla="*/ 0 w 6418450"/>
              <a:gd name="connsiteY4-670" fmla="*/ 454932 h 6011872"/>
              <a:gd name="connsiteX0-671" fmla="*/ 0 w 6418450"/>
              <a:gd name="connsiteY0-672" fmla="*/ 454932 h 6011872"/>
              <a:gd name="connsiteX1-673" fmla="*/ 5893618 w 6418450"/>
              <a:gd name="connsiteY1-674" fmla="*/ 0 h 6011872"/>
              <a:gd name="connsiteX2-675" fmla="*/ 6418399 w 6418450"/>
              <a:gd name="connsiteY2-676" fmla="*/ 6011862 h 6011872"/>
              <a:gd name="connsiteX3-677" fmla="*/ 269785 w 6418450"/>
              <a:gd name="connsiteY3-678" fmla="*/ 5239204 h 6011872"/>
              <a:gd name="connsiteX4-679" fmla="*/ 0 w 6418450"/>
              <a:gd name="connsiteY4-680" fmla="*/ 454932 h 6011872"/>
              <a:gd name="connsiteX0-681" fmla="*/ 0 w 6418450"/>
              <a:gd name="connsiteY0-682" fmla="*/ 454932 h 6011872"/>
              <a:gd name="connsiteX1-683" fmla="*/ 5893618 w 6418450"/>
              <a:gd name="connsiteY1-684" fmla="*/ 0 h 6011872"/>
              <a:gd name="connsiteX2-685" fmla="*/ 6418399 w 6418450"/>
              <a:gd name="connsiteY2-686" fmla="*/ 6011862 h 6011872"/>
              <a:gd name="connsiteX3-687" fmla="*/ 212635 w 6418450"/>
              <a:gd name="connsiteY3-688" fmla="*/ 5239204 h 6011872"/>
              <a:gd name="connsiteX4-689" fmla="*/ 0 w 6418450"/>
              <a:gd name="connsiteY4-690" fmla="*/ 454932 h 6011872"/>
              <a:gd name="connsiteX0-691" fmla="*/ 0 w 6418450"/>
              <a:gd name="connsiteY0-692" fmla="*/ 454932 h 6011872"/>
              <a:gd name="connsiteX1-693" fmla="*/ 5893618 w 6418450"/>
              <a:gd name="connsiteY1-694" fmla="*/ 0 h 6011872"/>
              <a:gd name="connsiteX2-695" fmla="*/ 6418399 w 6418450"/>
              <a:gd name="connsiteY2-696" fmla="*/ 6011862 h 6011872"/>
              <a:gd name="connsiteX3-697" fmla="*/ 193585 w 6418450"/>
              <a:gd name="connsiteY3-698" fmla="*/ 5201104 h 6011872"/>
              <a:gd name="connsiteX4-699" fmla="*/ 0 w 6418450"/>
              <a:gd name="connsiteY4-700" fmla="*/ 454932 h 6011872"/>
              <a:gd name="connsiteX0-701" fmla="*/ 0 w 6456546"/>
              <a:gd name="connsiteY0-702" fmla="*/ 454932 h 6069021"/>
              <a:gd name="connsiteX1-703" fmla="*/ 5893618 w 6456546"/>
              <a:gd name="connsiteY1-704" fmla="*/ 0 h 6069021"/>
              <a:gd name="connsiteX2-705" fmla="*/ 6456499 w 6456546"/>
              <a:gd name="connsiteY2-706" fmla="*/ 6069012 h 6069021"/>
              <a:gd name="connsiteX3-707" fmla="*/ 193585 w 6456546"/>
              <a:gd name="connsiteY3-708" fmla="*/ 5201104 h 6069021"/>
              <a:gd name="connsiteX4-709" fmla="*/ 0 w 6456546"/>
              <a:gd name="connsiteY4-710" fmla="*/ 454932 h 6069021"/>
              <a:gd name="connsiteX0-711" fmla="*/ 0 w 6441306"/>
              <a:gd name="connsiteY0-712" fmla="*/ 424452 h 6069021"/>
              <a:gd name="connsiteX1-713" fmla="*/ 5878378 w 6441306"/>
              <a:gd name="connsiteY1-714" fmla="*/ 0 h 6069021"/>
              <a:gd name="connsiteX2-715" fmla="*/ 6441259 w 6441306"/>
              <a:gd name="connsiteY2-716" fmla="*/ 6069012 h 6069021"/>
              <a:gd name="connsiteX3-717" fmla="*/ 178345 w 6441306"/>
              <a:gd name="connsiteY3-718" fmla="*/ 5201104 h 6069021"/>
              <a:gd name="connsiteX4-719" fmla="*/ 0 w 6441306"/>
              <a:gd name="connsiteY4-720" fmla="*/ 424452 h 6069021"/>
              <a:gd name="connsiteX0-721" fmla="*/ 0 w 6471786"/>
              <a:gd name="connsiteY0-722" fmla="*/ 424452 h 6069021"/>
              <a:gd name="connsiteX1-723" fmla="*/ 5908858 w 6471786"/>
              <a:gd name="connsiteY1-724" fmla="*/ 0 h 6069021"/>
              <a:gd name="connsiteX2-725" fmla="*/ 6471739 w 6471786"/>
              <a:gd name="connsiteY2-726" fmla="*/ 6069012 h 6069021"/>
              <a:gd name="connsiteX3-727" fmla="*/ 208825 w 6471786"/>
              <a:gd name="connsiteY3-728" fmla="*/ 5201104 h 6069021"/>
              <a:gd name="connsiteX4-729" fmla="*/ 0 w 6471786"/>
              <a:gd name="connsiteY4-730" fmla="*/ 424452 h 6069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902906" y="0"/>
            <a:ext cx="6368302" cy="5345818"/>
          </a:xfrm>
          <a:custGeom>
            <a:avLst/>
            <a:gdLst>
              <a:gd name="connsiteX0" fmla="*/ 6063057 w 10173528"/>
              <a:gd name="connsiteY0" fmla="*/ 5202319 h 8553309"/>
              <a:gd name="connsiteX1" fmla="*/ 3904825 w 10173528"/>
              <a:gd name="connsiteY1" fmla="*/ 5207005 h 8553309"/>
              <a:gd name="connsiteX2" fmla="*/ 4981598 w 10173528"/>
              <a:gd name="connsiteY2" fmla="*/ 6283779 h 8553309"/>
              <a:gd name="connsiteX3" fmla="*/ 6022551 w 10173528"/>
              <a:gd name="connsiteY3" fmla="*/ 1718841 h 8553309"/>
              <a:gd name="connsiteX4" fmla="*/ 3864319 w 10173528"/>
              <a:gd name="connsiteY4" fmla="*/ 1723527 h 8553309"/>
              <a:gd name="connsiteX5" fmla="*/ 4941091 w 10173528"/>
              <a:gd name="connsiteY5" fmla="*/ 2800300 h 8553309"/>
              <a:gd name="connsiteX6" fmla="*/ 0 w 10173528"/>
              <a:gd name="connsiteY6" fmla="*/ 0 h 8553309"/>
              <a:gd name="connsiteX7" fmla="*/ 10133023 w 10173528"/>
              <a:gd name="connsiteY7" fmla="*/ 6635 h 8553309"/>
              <a:gd name="connsiteX8" fmla="*/ 6641875 w 10173528"/>
              <a:gd name="connsiteY8" fmla="*/ 3497783 h 8553309"/>
              <a:gd name="connsiteX9" fmla="*/ 10173528 w 10173528"/>
              <a:gd name="connsiteY9" fmla="*/ 3490114 h 8553309"/>
              <a:gd name="connsiteX10" fmla="*/ 5110334 w 10173528"/>
              <a:gd name="connsiteY10" fmla="*/ 8553309 h 8553309"/>
              <a:gd name="connsiteX11" fmla="*/ 69079 w 10173528"/>
              <a:gd name="connsiteY11" fmla="*/ 3512054 h 8553309"/>
              <a:gd name="connsiteX12" fmla="*/ 3504592 w 10173528"/>
              <a:gd name="connsiteY12" fmla="*/ 3504593 h 85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3528" h="8553309">
                <a:moveTo>
                  <a:pt x="6063057" y="5202319"/>
                </a:moveTo>
                <a:lnTo>
                  <a:pt x="3904825" y="5207005"/>
                </a:lnTo>
                <a:lnTo>
                  <a:pt x="4981598" y="6283779"/>
                </a:lnTo>
                <a:close/>
                <a:moveTo>
                  <a:pt x="6022551" y="1718841"/>
                </a:moveTo>
                <a:lnTo>
                  <a:pt x="3864319" y="1723527"/>
                </a:lnTo>
                <a:lnTo>
                  <a:pt x="4941091" y="2800300"/>
                </a:lnTo>
                <a:close/>
                <a:moveTo>
                  <a:pt x="0" y="0"/>
                </a:moveTo>
                <a:lnTo>
                  <a:pt x="10133023" y="6635"/>
                </a:lnTo>
                <a:lnTo>
                  <a:pt x="6641875" y="3497783"/>
                </a:lnTo>
                <a:lnTo>
                  <a:pt x="10173528" y="3490114"/>
                </a:lnTo>
                <a:lnTo>
                  <a:pt x="5110334" y="8553309"/>
                </a:lnTo>
                <a:lnTo>
                  <a:pt x="69079" y="3512054"/>
                </a:lnTo>
                <a:lnTo>
                  <a:pt x="3504592" y="350459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443875" y="0"/>
            <a:ext cx="6748125" cy="68580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3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3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750509" cy="68580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419781"/>
          </a:xfrm>
          <a:custGeom>
            <a:avLst/>
            <a:gdLst>
              <a:gd name="connsiteX0" fmla="*/ 0 w 19477038"/>
              <a:gd name="connsiteY0" fmla="*/ 0 h 8671650"/>
              <a:gd name="connsiteX1" fmla="*/ 19477038 w 19477038"/>
              <a:gd name="connsiteY1" fmla="*/ 0 h 8671650"/>
              <a:gd name="connsiteX2" fmla="*/ 19477038 w 19477038"/>
              <a:gd name="connsiteY2" fmla="*/ 8247720 h 8671650"/>
              <a:gd name="connsiteX3" fmla="*/ 0 w 19477038"/>
              <a:gd name="connsiteY3" fmla="*/ 8247720 h 86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8671650">
                <a:moveTo>
                  <a:pt x="0" y="0"/>
                </a:moveTo>
                <a:lnTo>
                  <a:pt x="19477038" y="0"/>
                </a:lnTo>
                <a:lnTo>
                  <a:pt x="19477038" y="8247720"/>
                </a:lnTo>
                <a:cubicBezTo>
                  <a:pt x="12276770" y="6148838"/>
                  <a:pt x="7406747" y="9873614"/>
                  <a:pt x="0" y="824772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6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9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0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8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397095" y="2"/>
            <a:ext cx="1803744" cy="2061120"/>
            <a:chOff x="13922478" y="2"/>
            <a:chExt cx="5568680" cy="6373129"/>
          </a:xfrm>
        </p:grpSpPr>
        <p:sp>
          <p:nvSpPr>
            <p:cNvPr id="13" name="Freeform: Shape 12"/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-1" fmla="*/ 0 w 6039853"/>
                <a:gd name="connsiteY0-2" fmla="*/ 0 h 6327927"/>
                <a:gd name="connsiteX1-3" fmla="*/ 2502569 w 6039853"/>
                <a:gd name="connsiteY1-4" fmla="*/ 1925053 h 6327927"/>
                <a:gd name="connsiteX2-5" fmla="*/ 2671011 w 6039853"/>
                <a:gd name="connsiteY2-6" fmla="*/ 4932948 h 6327927"/>
                <a:gd name="connsiteX3-7" fmla="*/ 6039853 w 6039853"/>
                <a:gd name="connsiteY3-8" fmla="*/ 6304548 h 6327927"/>
                <a:gd name="connsiteX4-9" fmla="*/ 5967664 w 6039853"/>
                <a:gd name="connsiteY4-10" fmla="*/ 0 h 6327927"/>
                <a:gd name="connsiteX5-11" fmla="*/ 0 w 6039853"/>
                <a:gd name="connsiteY5-12" fmla="*/ 0 h 6327927"/>
                <a:gd name="connsiteX0-13" fmla="*/ 0 w 6039853"/>
                <a:gd name="connsiteY0-14" fmla="*/ 0 h 6327927"/>
                <a:gd name="connsiteX1-15" fmla="*/ 2502569 w 6039853"/>
                <a:gd name="connsiteY1-16" fmla="*/ 1925053 h 6327927"/>
                <a:gd name="connsiteX2-17" fmla="*/ 2839453 w 6039853"/>
                <a:gd name="connsiteY2-18" fmla="*/ 4932948 h 6327927"/>
                <a:gd name="connsiteX3-19" fmla="*/ 6039853 w 6039853"/>
                <a:gd name="connsiteY3-20" fmla="*/ 6304548 h 6327927"/>
                <a:gd name="connsiteX4-21" fmla="*/ 5967664 w 6039853"/>
                <a:gd name="connsiteY4-22" fmla="*/ 0 h 6327927"/>
                <a:gd name="connsiteX5-23" fmla="*/ 0 w 6039853"/>
                <a:gd name="connsiteY5-24" fmla="*/ 0 h 6327927"/>
                <a:gd name="connsiteX0-25" fmla="*/ 0 w 6039853"/>
                <a:gd name="connsiteY0-26" fmla="*/ 0 h 6327927"/>
                <a:gd name="connsiteX1-27" fmla="*/ 2502569 w 6039853"/>
                <a:gd name="connsiteY1-28" fmla="*/ 1925053 h 6327927"/>
                <a:gd name="connsiteX2-29" fmla="*/ 2839453 w 6039853"/>
                <a:gd name="connsiteY2-30" fmla="*/ 4932948 h 6327927"/>
                <a:gd name="connsiteX3-31" fmla="*/ 6039853 w 6039853"/>
                <a:gd name="connsiteY3-32" fmla="*/ 6304548 h 6327927"/>
                <a:gd name="connsiteX4-33" fmla="*/ 5967664 w 6039853"/>
                <a:gd name="connsiteY4-34" fmla="*/ 0 h 6327927"/>
                <a:gd name="connsiteX5-35" fmla="*/ 0 w 6039853"/>
                <a:gd name="connsiteY5-36" fmla="*/ 0 h 6327927"/>
                <a:gd name="connsiteX0-37" fmla="*/ 0 w 6039853"/>
                <a:gd name="connsiteY0-38" fmla="*/ 0 h 6354071"/>
                <a:gd name="connsiteX1-39" fmla="*/ 2502569 w 6039853"/>
                <a:gd name="connsiteY1-40" fmla="*/ 1925053 h 6354071"/>
                <a:gd name="connsiteX2-41" fmla="*/ 2839453 w 6039853"/>
                <a:gd name="connsiteY2-42" fmla="*/ 4932948 h 6354071"/>
                <a:gd name="connsiteX3-43" fmla="*/ 6039853 w 6039853"/>
                <a:gd name="connsiteY3-44" fmla="*/ 6304548 h 6354071"/>
                <a:gd name="connsiteX4-45" fmla="*/ 5967664 w 6039853"/>
                <a:gd name="connsiteY4-46" fmla="*/ 0 h 6354071"/>
                <a:gd name="connsiteX5-47" fmla="*/ 0 w 6039853"/>
                <a:gd name="connsiteY5-48" fmla="*/ 0 h 6354071"/>
                <a:gd name="connsiteX0-49" fmla="*/ 0 w 6039853"/>
                <a:gd name="connsiteY0-50" fmla="*/ 0 h 6354071"/>
                <a:gd name="connsiteX1-51" fmla="*/ 2502569 w 6039853"/>
                <a:gd name="connsiteY1-52" fmla="*/ 1925053 h 6354071"/>
                <a:gd name="connsiteX2-53" fmla="*/ 2839453 w 6039853"/>
                <a:gd name="connsiteY2-54" fmla="*/ 4932948 h 6354071"/>
                <a:gd name="connsiteX3-55" fmla="*/ 6039853 w 6039853"/>
                <a:gd name="connsiteY3-56" fmla="*/ 6304548 h 6354071"/>
                <a:gd name="connsiteX4-57" fmla="*/ 6005764 w 6039853"/>
                <a:gd name="connsiteY4-58" fmla="*/ 0 h 6354071"/>
                <a:gd name="connsiteX5-59" fmla="*/ 0 w 6039853"/>
                <a:gd name="connsiteY5-60" fmla="*/ 0 h 6354071"/>
                <a:gd name="connsiteX0-61" fmla="*/ 0 w 6005764"/>
                <a:gd name="connsiteY0-62" fmla="*/ 0 h 6290613"/>
                <a:gd name="connsiteX1-63" fmla="*/ 2502569 w 6005764"/>
                <a:gd name="connsiteY1-64" fmla="*/ 1925053 h 6290613"/>
                <a:gd name="connsiteX2-65" fmla="*/ 2839453 w 6005764"/>
                <a:gd name="connsiteY2-66" fmla="*/ 4932948 h 6290613"/>
                <a:gd name="connsiteX3-67" fmla="*/ 6001753 w 6005764"/>
                <a:gd name="connsiteY3-68" fmla="*/ 6266448 h 6290613"/>
                <a:gd name="connsiteX4-69" fmla="*/ 6005764 w 6005764"/>
                <a:gd name="connsiteY4-70" fmla="*/ 0 h 6290613"/>
                <a:gd name="connsiteX5-71" fmla="*/ 0 w 6005764"/>
                <a:gd name="connsiteY5-72" fmla="*/ 0 h 6290613"/>
                <a:gd name="connsiteX0-73" fmla="*/ 0 w 6005764"/>
                <a:gd name="connsiteY0-74" fmla="*/ 0 h 6300010"/>
                <a:gd name="connsiteX1-75" fmla="*/ 2502569 w 6005764"/>
                <a:gd name="connsiteY1-76" fmla="*/ 1925053 h 6300010"/>
                <a:gd name="connsiteX2-77" fmla="*/ 2839453 w 6005764"/>
                <a:gd name="connsiteY2-78" fmla="*/ 4932948 h 6300010"/>
                <a:gd name="connsiteX3-79" fmla="*/ 6001753 w 6005764"/>
                <a:gd name="connsiteY3-80" fmla="*/ 6266448 h 6300010"/>
                <a:gd name="connsiteX4-81" fmla="*/ 6005764 w 6005764"/>
                <a:gd name="connsiteY4-82" fmla="*/ 0 h 6300010"/>
                <a:gd name="connsiteX5-83" fmla="*/ 0 w 6005764"/>
                <a:gd name="connsiteY5-84" fmla="*/ 0 h 6300010"/>
                <a:gd name="connsiteX0-85" fmla="*/ 0 w 6005764"/>
                <a:gd name="connsiteY0-86" fmla="*/ 0 h 6301252"/>
                <a:gd name="connsiteX1-87" fmla="*/ 2502569 w 6005764"/>
                <a:gd name="connsiteY1-88" fmla="*/ 1925053 h 6301252"/>
                <a:gd name="connsiteX2-89" fmla="*/ 2839453 w 6005764"/>
                <a:gd name="connsiteY2-90" fmla="*/ 4932948 h 6301252"/>
                <a:gd name="connsiteX3-91" fmla="*/ 6001753 w 6005764"/>
                <a:gd name="connsiteY3-92" fmla="*/ 6266448 h 6301252"/>
                <a:gd name="connsiteX4-93" fmla="*/ 6005764 w 6005764"/>
                <a:gd name="connsiteY4-94" fmla="*/ 0 h 6301252"/>
                <a:gd name="connsiteX5-95" fmla="*/ 0 w 6005764"/>
                <a:gd name="connsiteY5-96" fmla="*/ 0 h 6301252"/>
                <a:gd name="connsiteX0-97" fmla="*/ 0 w 6005764"/>
                <a:gd name="connsiteY0-98" fmla="*/ 0 h 6328404"/>
                <a:gd name="connsiteX1-99" fmla="*/ 2502569 w 6005764"/>
                <a:gd name="connsiteY1-100" fmla="*/ 1925053 h 6328404"/>
                <a:gd name="connsiteX2-101" fmla="*/ 2839453 w 6005764"/>
                <a:gd name="connsiteY2-102" fmla="*/ 4932948 h 6328404"/>
                <a:gd name="connsiteX3-103" fmla="*/ 6001753 w 6005764"/>
                <a:gd name="connsiteY3-104" fmla="*/ 6266448 h 6328404"/>
                <a:gd name="connsiteX4-105" fmla="*/ 6005764 w 6005764"/>
                <a:gd name="connsiteY4-106" fmla="*/ 0 h 6328404"/>
                <a:gd name="connsiteX5-107" fmla="*/ 0 w 6005764"/>
                <a:gd name="connsiteY5-108" fmla="*/ 0 h 6328404"/>
                <a:gd name="connsiteX0-109" fmla="*/ 0 w 6005764"/>
                <a:gd name="connsiteY0-110" fmla="*/ 0 h 6321734"/>
                <a:gd name="connsiteX1-111" fmla="*/ 2502569 w 6005764"/>
                <a:gd name="connsiteY1-112" fmla="*/ 1925053 h 6321734"/>
                <a:gd name="connsiteX2-113" fmla="*/ 3273143 w 6005764"/>
                <a:gd name="connsiteY2-114" fmla="*/ 4856415 h 6321734"/>
                <a:gd name="connsiteX3-115" fmla="*/ 6001753 w 6005764"/>
                <a:gd name="connsiteY3-116" fmla="*/ 6266448 h 6321734"/>
                <a:gd name="connsiteX4-117" fmla="*/ 6005764 w 6005764"/>
                <a:gd name="connsiteY4-118" fmla="*/ 0 h 6321734"/>
                <a:gd name="connsiteX5-119" fmla="*/ 0 w 6005764"/>
                <a:gd name="connsiteY5-120" fmla="*/ 0 h 6321734"/>
                <a:gd name="connsiteX0-121" fmla="*/ 0 w 6005764"/>
                <a:gd name="connsiteY0-122" fmla="*/ 0 h 6312022"/>
                <a:gd name="connsiteX1-123" fmla="*/ 2502569 w 6005764"/>
                <a:gd name="connsiteY1-124" fmla="*/ 1925053 h 6312022"/>
                <a:gd name="connsiteX2-125" fmla="*/ 3273143 w 6005764"/>
                <a:gd name="connsiteY2-126" fmla="*/ 4856415 h 6312022"/>
                <a:gd name="connsiteX3-127" fmla="*/ 6001753 w 6005764"/>
                <a:gd name="connsiteY3-128" fmla="*/ 6266448 h 6312022"/>
                <a:gd name="connsiteX4-129" fmla="*/ 6005764 w 6005764"/>
                <a:gd name="connsiteY4-130" fmla="*/ 0 h 6312022"/>
                <a:gd name="connsiteX5-131" fmla="*/ 0 w 6005764"/>
                <a:gd name="connsiteY5-132" fmla="*/ 0 h 6312022"/>
                <a:gd name="connsiteX0-133" fmla="*/ 0 w 6005764"/>
                <a:gd name="connsiteY0-134" fmla="*/ 0 h 6312023"/>
                <a:gd name="connsiteX1-135" fmla="*/ 2502569 w 6005764"/>
                <a:gd name="connsiteY1-136" fmla="*/ 1925053 h 6312023"/>
                <a:gd name="connsiteX2-137" fmla="*/ 3145587 w 6005764"/>
                <a:gd name="connsiteY2-138" fmla="*/ 4856415 h 6312023"/>
                <a:gd name="connsiteX3-139" fmla="*/ 6001753 w 6005764"/>
                <a:gd name="connsiteY3-140" fmla="*/ 6266448 h 6312023"/>
                <a:gd name="connsiteX4-141" fmla="*/ 6005764 w 6005764"/>
                <a:gd name="connsiteY4-142" fmla="*/ 0 h 6312023"/>
                <a:gd name="connsiteX5-143" fmla="*/ 0 w 6005764"/>
                <a:gd name="connsiteY5-144" fmla="*/ 0 h 6312023"/>
                <a:gd name="connsiteX0-145" fmla="*/ 0 w 6005764"/>
                <a:gd name="connsiteY0-146" fmla="*/ 0 h 6318150"/>
                <a:gd name="connsiteX1-147" fmla="*/ 2502569 w 6005764"/>
                <a:gd name="connsiteY1-148" fmla="*/ 1925053 h 6318150"/>
                <a:gd name="connsiteX2-149" fmla="*/ 3145587 w 6005764"/>
                <a:gd name="connsiteY2-150" fmla="*/ 4856415 h 6318150"/>
                <a:gd name="connsiteX3-151" fmla="*/ 6001753 w 6005764"/>
                <a:gd name="connsiteY3-152" fmla="*/ 6266448 h 6318150"/>
                <a:gd name="connsiteX4-153" fmla="*/ 6005764 w 6005764"/>
                <a:gd name="connsiteY4-154" fmla="*/ 0 h 6318150"/>
                <a:gd name="connsiteX5-155" fmla="*/ 0 w 6005764"/>
                <a:gd name="connsiteY5-156" fmla="*/ 0 h 63181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-1" fmla="*/ 2561234 w 2585297"/>
                <a:gd name="connsiteY0-2" fmla="*/ 10370 h 6916497"/>
                <a:gd name="connsiteX1-3" fmla="*/ 780560 w 2585297"/>
                <a:gd name="connsiteY1-4" fmla="*/ 1863233 h 6916497"/>
                <a:gd name="connsiteX2-5" fmla="*/ 82728 w 2585297"/>
                <a:gd name="connsiteY2-6" fmla="*/ 4943318 h 6916497"/>
                <a:gd name="connsiteX3-7" fmla="*/ 2585297 w 2585297"/>
                <a:gd name="connsiteY3-8" fmla="*/ 6916497 h 6916497"/>
                <a:gd name="connsiteX4-9" fmla="*/ 2561234 w 2585297"/>
                <a:gd name="connsiteY4-10" fmla="*/ 10370 h 6916497"/>
                <a:gd name="connsiteX0-11" fmla="*/ 2547392 w 2571455"/>
                <a:gd name="connsiteY0-12" fmla="*/ 8277 h 6914404"/>
                <a:gd name="connsiteX1-13" fmla="*/ 938168 w 2571455"/>
                <a:gd name="connsiteY1-14" fmla="*/ 2184990 h 6914404"/>
                <a:gd name="connsiteX2-15" fmla="*/ 68886 w 2571455"/>
                <a:gd name="connsiteY2-16" fmla="*/ 4941225 h 6914404"/>
                <a:gd name="connsiteX3-17" fmla="*/ 2571455 w 2571455"/>
                <a:gd name="connsiteY3-18" fmla="*/ 6914404 h 6914404"/>
                <a:gd name="connsiteX4-19" fmla="*/ 2547392 w 2571455"/>
                <a:gd name="connsiteY4-20" fmla="*/ 8277 h 6914404"/>
                <a:gd name="connsiteX0-21" fmla="*/ 2594895 w 2618958"/>
                <a:gd name="connsiteY0-22" fmla="*/ 8277 h 6914404"/>
                <a:gd name="connsiteX1-23" fmla="*/ 985671 w 2618958"/>
                <a:gd name="connsiteY1-24" fmla="*/ 2184990 h 6914404"/>
                <a:gd name="connsiteX2-25" fmla="*/ 116389 w 2618958"/>
                <a:gd name="connsiteY2-26" fmla="*/ 4941225 h 6914404"/>
                <a:gd name="connsiteX3-27" fmla="*/ 2618958 w 2618958"/>
                <a:gd name="connsiteY3-28" fmla="*/ 6914404 h 6914404"/>
                <a:gd name="connsiteX4-29" fmla="*/ 2594895 w 2618958"/>
                <a:gd name="connsiteY4-30" fmla="*/ 8277 h 6914404"/>
                <a:gd name="connsiteX0-31" fmla="*/ 2594895 w 2618958"/>
                <a:gd name="connsiteY0-32" fmla="*/ 8277 h 6914404"/>
                <a:gd name="connsiteX1-33" fmla="*/ 985671 w 2618958"/>
                <a:gd name="connsiteY1-34" fmla="*/ 2184990 h 6914404"/>
                <a:gd name="connsiteX2-35" fmla="*/ 116389 w 2618958"/>
                <a:gd name="connsiteY2-36" fmla="*/ 4941225 h 6914404"/>
                <a:gd name="connsiteX3-37" fmla="*/ 2618958 w 2618958"/>
                <a:gd name="connsiteY3-38" fmla="*/ 6914404 h 6914404"/>
                <a:gd name="connsiteX4-39" fmla="*/ 2594895 w 2618958"/>
                <a:gd name="connsiteY4-40" fmla="*/ 8277 h 6914404"/>
                <a:gd name="connsiteX0-41" fmla="*/ 2594895 w 2618958"/>
                <a:gd name="connsiteY0-42" fmla="*/ 8277 h 6914404"/>
                <a:gd name="connsiteX1-43" fmla="*/ 985671 w 2618958"/>
                <a:gd name="connsiteY1-44" fmla="*/ 2184990 h 6914404"/>
                <a:gd name="connsiteX2-45" fmla="*/ 116389 w 2618958"/>
                <a:gd name="connsiteY2-46" fmla="*/ 4941225 h 6914404"/>
                <a:gd name="connsiteX3-47" fmla="*/ 2618958 w 2618958"/>
                <a:gd name="connsiteY3-48" fmla="*/ 6914404 h 6914404"/>
                <a:gd name="connsiteX4-49" fmla="*/ 2594895 w 2618958"/>
                <a:gd name="connsiteY4-50" fmla="*/ 8277 h 6914404"/>
                <a:gd name="connsiteX0-51" fmla="*/ 2594895 w 2618958"/>
                <a:gd name="connsiteY0-52" fmla="*/ 8277 h 6914404"/>
                <a:gd name="connsiteX1-53" fmla="*/ 985671 w 2618958"/>
                <a:gd name="connsiteY1-54" fmla="*/ 2184990 h 6914404"/>
                <a:gd name="connsiteX2-55" fmla="*/ 116389 w 2618958"/>
                <a:gd name="connsiteY2-56" fmla="*/ 4941225 h 6914404"/>
                <a:gd name="connsiteX3-57" fmla="*/ 2618958 w 2618958"/>
                <a:gd name="connsiteY3-58" fmla="*/ 6914404 h 6914404"/>
                <a:gd name="connsiteX4-59" fmla="*/ 2594895 w 2618958"/>
                <a:gd name="connsiteY4-60" fmla="*/ 8277 h 6914404"/>
                <a:gd name="connsiteX0-61" fmla="*/ 2517149 w 2541212"/>
                <a:gd name="connsiteY0-62" fmla="*/ 8277 h 6914404"/>
                <a:gd name="connsiteX1-63" fmla="*/ 907925 w 2541212"/>
                <a:gd name="connsiteY1-64" fmla="*/ 2184990 h 6914404"/>
                <a:gd name="connsiteX2-65" fmla="*/ 38643 w 2541212"/>
                <a:gd name="connsiteY2-66" fmla="*/ 4941225 h 6914404"/>
                <a:gd name="connsiteX3-67" fmla="*/ 2541212 w 2541212"/>
                <a:gd name="connsiteY3-68" fmla="*/ 6914404 h 6914404"/>
                <a:gd name="connsiteX4-69" fmla="*/ 2517149 w 2541212"/>
                <a:gd name="connsiteY4-70" fmla="*/ 8277 h 69144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5439261"/>
            <a:ext cx="1131447" cy="1418739"/>
            <a:chOff x="-2861" y="5931257"/>
            <a:chExt cx="4014423" cy="5041543"/>
          </a:xfrm>
        </p:grpSpPr>
        <p:sp>
          <p:nvSpPr>
            <p:cNvPr id="7" name="Freeform: Shape 6"/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-1" fmla="*/ 0 w 3816138"/>
                <a:gd name="connsiteY0-2" fmla="*/ 0 h 3981450"/>
                <a:gd name="connsiteX1-3" fmla="*/ 3238500 w 3816138"/>
                <a:gd name="connsiteY1-4" fmla="*/ 1809750 h 3981450"/>
                <a:gd name="connsiteX2-5" fmla="*/ 3657600 w 3816138"/>
                <a:gd name="connsiteY2-6" fmla="*/ 3981450 h 3981450"/>
                <a:gd name="connsiteX3-7" fmla="*/ 38100 w 3816138"/>
                <a:gd name="connsiteY3-8" fmla="*/ 3962400 h 3981450"/>
                <a:gd name="connsiteX4-9" fmla="*/ 0 w 3816138"/>
                <a:gd name="connsiteY4-10" fmla="*/ 0 h 3981450"/>
                <a:gd name="connsiteX0-11" fmla="*/ 0 w 3876554"/>
                <a:gd name="connsiteY0-12" fmla="*/ 0 h 3981450"/>
                <a:gd name="connsiteX1-13" fmla="*/ 3409950 w 3876554"/>
                <a:gd name="connsiteY1-14" fmla="*/ 2076450 h 3981450"/>
                <a:gd name="connsiteX2-15" fmla="*/ 3657600 w 3876554"/>
                <a:gd name="connsiteY2-16" fmla="*/ 3981450 h 3981450"/>
                <a:gd name="connsiteX3-17" fmla="*/ 38100 w 3876554"/>
                <a:gd name="connsiteY3-18" fmla="*/ 3962400 h 3981450"/>
                <a:gd name="connsiteX4-19" fmla="*/ 0 w 3876554"/>
                <a:gd name="connsiteY4-20" fmla="*/ 0 h 3981450"/>
                <a:gd name="connsiteX0-21" fmla="*/ 0 w 3916378"/>
                <a:gd name="connsiteY0-22" fmla="*/ 0 h 3981450"/>
                <a:gd name="connsiteX1-23" fmla="*/ 3409950 w 3916378"/>
                <a:gd name="connsiteY1-24" fmla="*/ 2076450 h 3981450"/>
                <a:gd name="connsiteX2-25" fmla="*/ 3657600 w 3916378"/>
                <a:gd name="connsiteY2-26" fmla="*/ 3981450 h 3981450"/>
                <a:gd name="connsiteX3-27" fmla="*/ 38100 w 3916378"/>
                <a:gd name="connsiteY3-28" fmla="*/ 3962400 h 3981450"/>
                <a:gd name="connsiteX4-29" fmla="*/ 0 w 3916378"/>
                <a:gd name="connsiteY4-30" fmla="*/ 0 h 3981450"/>
                <a:gd name="connsiteX0-31" fmla="*/ 0 w 3873335"/>
                <a:gd name="connsiteY0-32" fmla="*/ 0 h 3981450"/>
                <a:gd name="connsiteX1-33" fmla="*/ 3409950 w 3873335"/>
                <a:gd name="connsiteY1-34" fmla="*/ 2076450 h 3981450"/>
                <a:gd name="connsiteX2-35" fmla="*/ 3657600 w 3873335"/>
                <a:gd name="connsiteY2-36" fmla="*/ 3981450 h 3981450"/>
                <a:gd name="connsiteX3-37" fmla="*/ 38100 w 3873335"/>
                <a:gd name="connsiteY3-38" fmla="*/ 3962400 h 3981450"/>
                <a:gd name="connsiteX4-39" fmla="*/ 0 w 3873335"/>
                <a:gd name="connsiteY4-40" fmla="*/ 0 h 3981450"/>
                <a:gd name="connsiteX0-41" fmla="*/ 0 w 3786126"/>
                <a:gd name="connsiteY0-42" fmla="*/ 0 h 3981450"/>
                <a:gd name="connsiteX1-43" fmla="*/ 3409950 w 3786126"/>
                <a:gd name="connsiteY1-44" fmla="*/ 2076450 h 3981450"/>
                <a:gd name="connsiteX2-45" fmla="*/ 3657600 w 3786126"/>
                <a:gd name="connsiteY2-46" fmla="*/ 3981450 h 3981450"/>
                <a:gd name="connsiteX3-47" fmla="*/ 38100 w 3786126"/>
                <a:gd name="connsiteY3-48" fmla="*/ 3962400 h 3981450"/>
                <a:gd name="connsiteX4-49" fmla="*/ 0 w 3786126"/>
                <a:gd name="connsiteY4-50" fmla="*/ 0 h 3981450"/>
                <a:gd name="connsiteX0-51" fmla="*/ 0 w 3786126"/>
                <a:gd name="connsiteY0-52" fmla="*/ 0 h 3981450"/>
                <a:gd name="connsiteX1-53" fmla="*/ 3409950 w 3786126"/>
                <a:gd name="connsiteY1-54" fmla="*/ 2076450 h 3981450"/>
                <a:gd name="connsiteX2-55" fmla="*/ 3657600 w 3786126"/>
                <a:gd name="connsiteY2-56" fmla="*/ 3981450 h 3981450"/>
                <a:gd name="connsiteX3-57" fmla="*/ 0 w 3786126"/>
                <a:gd name="connsiteY3-58" fmla="*/ 3981450 h 3981450"/>
                <a:gd name="connsiteX4-59" fmla="*/ 0 w 3786126"/>
                <a:gd name="connsiteY4-60" fmla="*/ 0 h 3981450"/>
                <a:gd name="connsiteX0-61" fmla="*/ 0 w 3786126"/>
                <a:gd name="connsiteY0-62" fmla="*/ 0 h 3981450"/>
                <a:gd name="connsiteX1-63" fmla="*/ 3409950 w 3786126"/>
                <a:gd name="connsiteY1-64" fmla="*/ 2076450 h 3981450"/>
                <a:gd name="connsiteX2-65" fmla="*/ 3657600 w 3786126"/>
                <a:gd name="connsiteY2-66" fmla="*/ 3981450 h 3981450"/>
                <a:gd name="connsiteX3-67" fmla="*/ 0 w 3786126"/>
                <a:gd name="connsiteY3-68" fmla="*/ 3981450 h 3981450"/>
                <a:gd name="connsiteX4-69" fmla="*/ 0 w 3786126"/>
                <a:gd name="connsiteY4-70" fmla="*/ 0 h 3981450"/>
                <a:gd name="connsiteX0-71" fmla="*/ 0 w 3786126"/>
                <a:gd name="connsiteY0-72" fmla="*/ 0 h 3981450"/>
                <a:gd name="connsiteX1-73" fmla="*/ 3409950 w 3786126"/>
                <a:gd name="connsiteY1-74" fmla="*/ 2076450 h 3981450"/>
                <a:gd name="connsiteX2-75" fmla="*/ 3657600 w 3786126"/>
                <a:gd name="connsiteY2-76" fmla="*/ 3981450 h 3981450"/>
                <a:gd name="connsiteX3-77" fmla="*/ 0 w 3786126"/>
                <a:gd name="connsiteY3-78" fmla="*/ 3981450 h 3981450"/>
                <a:gd name="connsiteX4-79" fmla="*/ 0 w 3786126"/>
                <a:gd name="connsiteY4-80" fmla="*/ 0 h 3981450"/>
                <a:gd name="connsiteX0-81" fmla="*/ 0 w 4032226"/>
                <a:gd name="connsiteY0-82" fmla="*/ 0 h 4003693"/>
                <a:gd name="connsiteX1-83" fmla="*/ 3409950 w 4032226"/>
                <a:gd name="connsiteY1-84" fmla="*/ 2076450 h 4003693"/>
                <a:gd name="connsiteX2-85" fmla="*/ 3943350 w 4032226"/>
                <a:gd name="connsiteY2-86" fmla="*/ 4003693 h 4003693"/>
                <a:gd name="connsiteX3-87" fmla="*/ 0 w 4032226"/>
                <a:gd name="connsiteY3-88" fmla="*/ 3981450 h 4003693"/>
                <a:gd name="connsiteX4-89" fmla="*/ 0 w 4032226"/>
                <a:gd name="connsiteY4-90" fmla="*/ 0 h 4003693"/>
                <a:gd name="connsiteX0-91" fmla="*/ 0 w 3948509"/>
                <a:gd name="connsiteY0-92" fmla="*/ 0 h 4003693"/>
                <a:gd name="connsiteX1-93" fmla="*/ 3409950 w 3948509"/>
                <a:gd name="connsiteY1-94" fmla="*/ 2076450 h 4003693"/>
                <a:gd name="connsiteX2-95" fmla="*/ 3943350 w 3948509"/>
                <a:gd name="connsiteY2-96" fmla="*/ 4003693 h 4003693"/>
                <a:gd name="connsiteX3-97" fmla="*/ 0 w 3948509"/>
                <a:gd name="connsiteY3-98" fmla="*/ 3981450 h 4003693"/>
                <a:gd name="connsiteX4-99" fmla="*/ 0 w 3948509"/>
                <a:gd name="connsiteY4-100" fmla="*/ 0 h 4003693"/>
                <a:gd name="connsiteX0-101" fmla="*/ 0 w 3943350"/>
                <a:gd name="connsiteY0-102" fmla="*/ 0 h 4003693"/>
                <a:gd name="connsiteX1-103" fmla="*/ 3333750 w 3943350"/>
                <a:gd name="connsiteY1-104" fmla="*/ 1942994 h 4003693"/>
                <a:gd name="connsiteX2-105" fmla="*/ 3943350 w 3943350"/>
                <a:gd name="connsiteY2-106" fmla="*/ 4003693 h 4003693"/>
                <a:gd name="connsiteX3-107" fmla="*/ 0 w 3943350"/>
                <a:gd name="connsiteY3-108" fmla="*/ 3981450 h 4003693"/>
                <a:gd name="connsiteX4-109" fmla="*/ 0 w 3943350"/>
                <a:gd name="connsiteY4-110" fmla="*/ 0 h 4003693"/>
                <a:gd name="connsiteX0-111" fmla="*/ 0 w 4152900"/>
                <a:gd name="connsiteY0-112" fmla="*/ 0 h 3981450"/>
                <a:gd name="connsiteX1-113" fmla="*/ 3333750 w 4152900"/>
                <a:gd name="connsiteY1-114" fmla="*/ 1942994 h 3981450"/>
                <a:gd name="connsiteX2-115" fmla="*/ 4152900 w 4152900"/>
                <a:gd name="connsiteY2-116" fmla="*/ 3981450 h 3981450"/>
                <a:gd name="connsiteX3-117" fmla="*/ 0 w 4152900"/>
                <a:gd name="connsiteY3-118" fmla="*/ 3981450 h 3981450"/>
                <a:gd name="connsiteX4-119" fmla="*/ 0 w 4152900"/>
                <a:gd name="connsiteY4-120" fmla="*/ 0 h 3981450"/>
                <a:gd name="connsiteX0-121" fmla="*/ 0 w 4152900"/>
                <a:gd name="connsiteY0-122" fmla="*/ 0 h 3981450"/>
                <a:gd name="connsiteX1-123" fmla="*/ 3333750 w 4152900"/>
                <a:gd name="connsiteY1-124" fmla="*/ 1942994 h 3981450"/>
                <a:gd name="connsiteX2-125" fmla="*/ 4152900 w 4152900"/>
                <a:gd name="connsiteY2-126" fmla="*/ 3981450 h 3981450"/>
                <a:gd name="connsiteX3-127" fmla="*/ 0 w 4152900"/>
                <a:gd name="connsiteY3-128" fmla="*/ 3981450 h 3981450"/>
                <a:gd name="connsiteX4-129" fmla="*/ 0 w 4152900"/>
                <a:gd name="connsiteY4-130" fmla="*/ 0 h 3981450"/>
                <a:gd name="connsiteX0-131" fmla="*/ 0 w 4152900"/>
                <a:gd name="connsiteY0-132" fmla="*/ 0 h 3981450"/>
                <a:gd name="connsiteX1-133" fmla="*/ 3200400 w 4152900"/>
                <a:gd name="connsiteY1-134" fmla="*/ 1720566 h 3981450"/>
                <a:gd name="connsiteX2-135" fmla="*/ 4152900 w 4152900"/>
                <a:gd name="connsiteY2-136" fmla="*/ 3981450 h 3981450"/>
                <a:gd name="connsiteX3-137" fmla="*/ 0 w 4152900"/>
                <a:gd name="connsiteY3-138" fmla="*/ 3981450 h 3981450"/>
                <a:gd name="connsiteX4-139" fmla="*/ 0 w 4152900"/>
                <a:gd name="connsiteY4-140" fmla="*/ 0 h 3981450"/>
                <a:gd name="connsiteX0-141" fmla="*/ 0 w 4152900"/>
                <a:gd name="connsiteY0-142" fmla="*/ 0 h 3981450"/>
                <a:gd name="connsiteX1-143" fmla="*/ 3200400 w 4152900"/>
                <a:gd name="connsiteY1-144" fmla="*/ 1720566 h 3981450"/>
                <a:gd name="connsiteX2-145" fmla="*/ 4152900 w 4152900"/>
                <a:gd name="connsiteY2-146" fmla="*/ 3981450 h 3981450"/>
                <a:gd name="connsiteX3-147" fmla="*/ 0 w 4152900"/>
                <a:gd name="connsiteY3-148" fmla="*/ 3981450 h 3981450"/>
                <a:gd name="connsiteX4-149" fmla="*/ 0 w 4152900"/>
                <a:gd name="connsiteY4-150" fmla="*/ 0 h 3981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8" name="Freeform: Shape 7"/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175434" y="6288180"/>
            <a:ext cx="2420919" cy="226985"/>
            <a:chOff x="1173828" y="9898598"/>
            <a:chExt cx="3867482" cy="363175"/>
          </a:xfrm>
        </p:grpSpPr>
        <p:sp>
          <p:nvSpPr>
            <p:cNvPr id="10" name="TextBox 9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75434" y="418371"/>
            <a:ext cx="1548716" cy="296920"/>
            <a:chOff x="1299865" y="646279"/>
            <a:chExt cx="2474115" cy="475072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1877786" y="655335"/>
              <a:ext cx="1896194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</a:fld>
            <a:endParaRPr 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2309586" y="170489"/>
            <a:ext cx="8517186" cy="6517023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-1" fmla="*/ 158936 w 3514183"/>
              <a:gd name="connsiteY0-2" fmla="*/ 433349 h 1886739"/>
              <a:gd name="connsiteX1-3" fmla="*/ 2528756 w 3514183"/>
              <a:gd name="connsiteY1-4" fmla="*/ 6629 h 1886739"/>
              <a:gd name="connsiteX2-5" fmla="*/ 3511736 w 3514183"/>
              <a:gd name="connsiteY2-6" fmla="*/ 719099 h 1886739"/>
              <a:gd name="connsiteX3-7" fmla="*/ 2768786 w 3514183"/>
              <a:gd name="connsiteY3-8" fmla="*/ 1881149 h 1886739"/>
              <a:gd name="connsiteX4-9" fmla="*/ 1568636 w 3514183"/>
              <a:gd name="connsiteY4-10" fmla="*/ 1176299 h 1886739"/>
              <a:gd name="connsiteX5-11" fmla="*/ 368486 w 3514183"/>
              <a:gd name="connsiteY5-12" fmla="*/ 1557299 h 1886739"/>
              <a:gd name="connsiteX6-13" fmla="*/ 158936 w 3514183"/>
              <a:gd name="connsiteY6-14" fmla="*/ 433349 h 1886739"/>
              <a:gd name="connsiteX0-15" fmla="*/ 165698 w 3519490"/>
              <a:gd name="connsiteY0-16" fmla="*/ 1061364 h 2514754"/>
              <a:gd name="connsiteX1-17" fmla="*/ 2626958 w 3519490"/>
              <a:gd name="connsiteY1-18" fmla="*/ 2184 h 2514754"/>
              <a:gd name="connsiteX2-19" fmla="*/ 3518498 w 3519490"/>
              <a:gd name="connsiteY2-20" fmla="*/ 1347114 h 2514754"/>
              <a:gd name="connsiteX3-21" fmla="*/ 2775548 w 3519490"/>
              <a:gd name="connsiteY3-22" fmla="*/ 2509164 h 2514754"/>
              <a:gd name="connsiteX4-23" fmla="*/ 1575398 w 3519490"/>
              <a:gd name="connsiteY4-24" fmla="*/ 1804314 h 2514754"/>
              <a:gd name="connsiteX5-25" fmla="*/ 375248 w 3519490"/>
              <a:gd name="connsiteY5-26" fmla="*/ 2185314 h 2514754"/>
              <a:gd name="connsiteX6-27" fmla="*/ 165698 w 3519490"/>
              <a:gd name="connsiteY6-28" fmla="*/ 1061364 h 2514754"/>
              <a:gd name="connsiteX0-29" fmla="*/ 165698 w 3519490"/>
              <a:gd name="connsiteY0-30" fmla="*/ 1110091 h 2563481"/>
              <a:gd name="connsiteX1-31" fmla="*/ 2626958 w 3519490"/>
              <a:gd name="connsiteY1-32" fmla="*/ 50911 h 2563481"/>
              <a:gd name="connsiteX2-33" fmla="*/ 3518498 w 3519490"/>
              <a:gd name="connsiteY2-34" fmla="*/ 1395841 h 2563481"/>
              <a:gd name="connsiteX3-35" fmla="*/ 2775548 w 3519490"/>
              <a:gd name="connsiteY3-36" fmla="*/ 2557891 h 2563481"/>
              <a:gd name="connsiteX4-37" fmla="*/ 1575398 w 3519490"/>
              <a:gd name="connsiteY4-38" fmla="*/ 1853041 h 2563481"/>
              <a:gd name="connsiteX5-39" fmla="*/ 375248 w 3519490"/>
              <a:gd name="connsiteY5-40" fmla="*/ 2234041 h 2563481"/>
              <a:gd name="connsiteX6-41" fmla="*/ 165698 w 3519490"/>
              <a:gd name="connsiteY6-42" fmla="*/ 1110091 h 2563481"/>
              <a:gd name="connsiteX0-43" fmla="*/ 162317 w 3516109"/>
              <a:gd name="connsiteY0-44" fmla="*/ 1118578 h 2571968"/>
              <a:gd name="connsiteX1-45" fmla="*/ 2623577 w 3516109"/>
              <a:gd name="connsiteY1-46" fmla="*/ 59398 h 2571968"/>
              <a:gd name="connsiteX2-47" fmla="*/ 3515117 w 3516109"/>
              <a:gd name="connsiteY2-48" fmla="*/ 1404328 h 2571968"/>
              <a:gd name="connsiteX3-49" fmla="*/ 2772167 w 3516109"/>
              <a:gd name="connsiteY3-50" fmla="*/ 2566378 h 2571968"/>
              <a:gd name="connsiteX4-51" fmla="*/ 1572017 w 3516109"/>
              <a:gd name="connsiteY4-52" fmla="*/ 1861528 h 2571968"/>
              <a:gd name="connsiteX5-53" fmla="*/ 371867 w 3516109"/>
              <a:gd name="connsiteY5-54" fmla="*/ 2242528 h 2571968"/>
              <a:gd name="connsiteX6-55" fmla="*/ 162317 w 3516109"/>
              <a:gd name="connsiteY6-56" fmla="*/ 1118578 h 2571968"/>
              <a:gd name="connsiteX0-57" fmla="*/ 139541 w 3493333"/>
              <a:gd name="connsiteY0-58" fmla="*/ 1109787 h 2563177"/>
              <a:gd name="connsiteX1-59" fmla="*/ 2600801 w 3493333"/>
              <a:gd name="connsiteY1-60" fmla="*/ 50607 h 2563177"/>
              <a:gd name="connsiteX2-61" fmla="*/ 3492341 w 3493333"/>
              <a:gd name="connsiteY2-62" fmla="*/ 1395537 h 2563177"/>
              <a:gd name="connsiteX3-63" fmla="*/ 2749391 w 3493333"/>
              <a:gd name="connsiteY3-64" fmla="*/ 2557587 h 2563177"/>
              <a:gd name="connsiteX4-65" fmla="*/ 1549241 w 3493333"/>
              <a:gd name="connsiteY4-66" fmla="*/ 1852737 h 2563177"/>
              <a:gd name="connsiteX5-67" fmla="*/ 440531 w 3493333"/>
              <a:gd name="connsiteY5-68" fmla="*/ 2188017 h 2563177"/>
              <a:gd name="connsiteX6-69" fmla="*/ 139541 w 3493333"/>
              <a:gd name="connsiteY6-70" fmla="*/ 1109787 h 2563177"/>
              <a:gd name="connsiteX0-71" fmla="*/ 163892 w 3517684"/>
              <a:gd name="connsiteY0-72" fmla="*/ 1109787 h 2563177"/>
              <a:gd name="connsiteX1-73" fmla="*/ 2625152 w 3517684"/>
              <a:gd name="connsiteY1-74" fmla="*/ 50607 h 2563177"/>
              <a:gd name="connsiteX2-75" fmla="*/ 3516692 w 3517684"/>
              <a:gd name="connsiteY2-76" fmla="*/ 1395537 h 2563177"/>
              <a:gd name="connsiteX3-77" fmla="*/ 2773742 w 3517684"/>
              <a:gd name="connsiteY3-78" fmla="*/ 2557587 h 2563177"/>
              <a:gd name="connsiteX4-79" fmla="*/ 1573592 w 3517684"/>
              <a:gd name="connsiteY4-80" fmla="*/ 1852737 h 2563177"/>
              <a:gd name="connsiteX5-81" fmla="*/ 464882 w 3517684"/>
              <a:gd name="connsiteY5-82" fmla="*/ 2188017 h 2563177"/>
              <a:gd name="connsiteX6-83" fmla="*/ 163892 w 3517684"/>
              <a:gd name="connsiteY6-84" fmla="*/ 1109787 h 2563177"/>
              <a:gd name="connsiteX0-85" fmla="*/ 82749 w 3436541"/>
              <a:gd name="connsiteY0-86" fmla="*/ 1110091 h 2563481"/>
              <a:gd name="connsiteX1-87" fmla="*/ 2544009 w 3436541"/>
              <a:gd name="connsiteY1-88" fmla="*/ 50911 h 2563481"/>
              <a:gd name="connsiteX2-89" fmla="*/ 3435549 w 3436541"/>
              <a:gd name="connsiteY2-90" fmla="*/ 1395841 h 2563481"/>
              <a:gd name="connsiteX3-91" fmla="*/ 2692599 w 3436541"/>
              <a:gd name="connsiteY3-92" fmla="*/ 2557891 h 2563481"/>
              <a:gd name="connsiteX4-93" fmla="*/ 1492449 w 3436541"/>
              <a:gd name="connsiteY4-94" fmla="*/ 1853041 h 2563481"/>
              <a:gd name="connsiteX5-95" fmla="*/ 383739 w 3436541"/>
              <a:gd name="connsiteY5-96" fmla="*/ 2188321 h 2563481"/>
              <a:gd name="connsiteX6-97" fmla="*/ 82749 w 3436541"/>
              <a:gd name="connsiteY6-98" fmla="*/ 1110091 h 2563481"/>
              <a:gd name="connsiteX0-99" fmla="*/ 57039 w 3410900"/>
              <a:gd name="connsiteY0-100" fmla="*/ 1110091 h 2562627"/>
              <a:gd name="connsiteX1-101" fmla="*/ 2518299 w 3410900"/>
              <a:gd name="connsiteY1-102" fmla="*/ 50911 h 2562627"/>
              <a:gd name="connsiteX2-103" fmla="*/ 3409839 w 3410900"/>
              <a:gd name="connsiteY2-104" fmla="*/ 1395841 h 2562627"/>
              <a:gd name="connsiteX3-105" fmla="*/ 2666889 w 3410900"/>
              <a:gd name="connsiteY3-106" fmla="*/ 2557891 h 2562627"/>
              <a:gd name="connsiteX4-107" fmla="*/ 1283859 w 3410900"/>
              <a:gd name="connsiteY4-108" fmla="*/ 1822561 h 2562627"/>
              <a:gd name="connsiteX5-109" fmla="*/ 358029 w 3410900"/>
              <a:gd name="connsiteY5-110" fmla="*/ 2188321 h 2562627"/>
              <a:gd name="connsiteX6-111" fmla="*/ 57039 w 3410900"/>
              <a:gd name="connsiteY6-112" fmla="*/ 1110091 h 2562627"/>
              <a:gd name="connsiteX0-113" fmla="*/ 86841 w 3440702"/>
              <a:gd name="connsiteY0-114" fmla="*/ 1110091 h 2562627"/>
              <a:gd name="connsiteX1-115" fmla="*/ 2548101 w 3440702"/>
              <a:gd name="connsiteY1-116" fmla="*/ 50911 h 2562627"/>
              <a:gd name="connsiteX2-117" fmla="*/ 3439641 w 3440702"/>
              <a:gd name="connsiteY2-118" fmla="*/ 1395841 h 2562627"/>
              <a:gd name="connsiteX3-119" fmla="*/ 2696691 w 3440702"/>
              <a:gd name="connsiteY3-120" fmla="*/ 2557891 h 2562627"/>
              <a:gd name="connsiteX4-121" fmla="*/ 1313661 w 3440702"/>
              <a:gd name="connsiteY4-122" fmla="*/ 1822561 h 2562627"/>
              <a:gd name="connsiteX5-123" fmla="*/ 387831 w 3440702"/>
              <a:gd name="connsiteY5-124" fmla="*/ 2188321 h 2562627"/>
              <a:gd name="connsiteX6-125" fmla="*/ 86841 w 3440702"/>
              <a:gd name="connsiteY6-126" fmla="*/ 1110091 h 2562627"/>
              <a:gd name="connsiteX0-127" fmla="*/ 79129 w 3432990"/>
              <a:gd name="connsiteY0-128" fmla="*/ 1110091 h 2562627"/>
              <a:gd name="connsiteX1-129" fmla="*/ 2540389 w 3432990"/>
              <a:gd name="connsiteY1-130" fmla="*/ 50911 h 2562627"/>
              <a:gd name="connsiteX2-131" fmla="*/ 3431929 w 3432990"/>
              <a:gd name="connsiteY2-132" fmla="*/ 1395841 h 2562627"/>
              <a:gd name="connsiteX3-133" fmla="*/ 2688979 w 3432990"/>
              <a:gd name="connsiteY3-134" fmla="*/ 2557891 h 2562627"/>
              <a:gd name="connsiteX4-135" fmla="*/ 1305949 w 3432990"/>
              <a:gd name="connsiteY4-136" fmla="*/ 1822561 h 2562627"/>
              <a:gd name="connsiteX5-137" fmla="*/ 380119 w 3432990"/>
              <a:gd name="connsiteY5-138" fmla="*/ 2188321 h 2562627"/>
              <a:gd name="connsiteX6-139" fmla="*/ 79129 w 3432990"/>
              <a:gd name="connsiteY6-140" fmla="*/ 1110091 h 2562627"/>
              <a:gd name="connsiteX0-141" fmla="*/ 79129 w 3432990"/>
              <a:gd name="connsiteY0-142" fmla="*/ 1110091 h 2562043"/>
              <a:gd name="connsiteX1-143" fmla="*/ 2540389 w 3432990"/>
              <a:gd name="connsiteY1-144" fmla="*/ 50911 h 2562043"/>
              <a:gd name="connsiteX2-145" fmla="*/ 3431929 w 3432990"/>
              <a:gd name="connsiteY2-146" fmla="*/ 1395841 h 2562043"/>
              <a:gd name="connsiteX3-147" fmla="*/ 2688979 w 3432990"/>
              <a:gd name="connsiteY3-148" fmla="*/ 2557891 h 2562043"/>
              <a:gd name="connsiteX4-149" fmla="*/ 1305949 w 3432990"/>
              <a:gd name="connsiteY4-150" fmla="*/ 1822561 h 2562043"/>
              <a:gd name="connsiteX5-151" fmla="*/ 380119 w 3432990"/>
              <a:gd name="connsiteY5-152" fmla="*/ 2188321 h 2562043"/>
              <a:gd name="connsiteX6-153" fmla="*/ 79129 w 3432990"/>
              <a:gd name="connsiteY6-154" fmla="*/ 1110091 h 2562043"/>
              <a:gd name="connsiteX0-155" fmla="*/ 79129 w 3433048"/>
              <a:gd name="connsiteY0-156" fmla="*/ 1110091 h 2574990"/>
              <a:gd name="connsiteX1-157" fmla="*/ 2540389 w 3433048"/>
              <a:gd name="connsiteY1-158" fmla="*/ 50911 h 2574990"/>
              <a:gd name="connsiteX2-159" fmla="*/ 3431929 w 3433048"/>
              <a:gd name="connsiteY2-160" fmla="*/ 1395841 h 2574990"/>
              <a:gd name="connsiteX3-161" fmla="*/ 2688979 w 3433048"/>
              <a:gd name="connsiteY3-162" fmla="*/ 2557891 h 2574990"/>
              <a:gd name="connsiteX4-163" fmla="*/ 1305949 w 3433048"/>
              <a:gd name="connsiteY4-164" fmla="*/ 1822561 h 2574990"/>
              <a:gd name="connsiteX5-165" fmla="*/ 380119 w 3433048"/>
              <a:gd name="connsiteY5-166" fmla="*/ 2188321 h 2574990"/>
              <a:gd name="connsiteX6-167" fmla="*/ 79129 w 3433048"/>
              <a:gd name="connsiteY6-168" fmla="*/ 1110091 h 2574990"/>
              <a:gd name="connsiteX0-169" fmla="*/ 79129 w 3433628"/>
              <a:gd name="connsiteY0-170" fmla="*/ 1110091 h 2564852"/>
              <a:gd name="connsiteX1-171" fmla="*/ 2540389 w 3433628"/>
              <a:gd name="connsiteY1-172" fmla="*/ 50911 h 2564852"/>
              <a:gd name="connsiteX2-173" fmla="*/ 3431929 w 3433628"/>
              <a:gd name="connsiteY2-174" fmla="*/ 1395841 h 2564852"/>
              <a:gd name="connsiteX3-175" fmla="*/ 2688979 w 3433628"/>
              <a:gd name="connsiteY3-176" fmla="*/ 2557891 h 2564852"/>
              <a:gd name="connsiteX4-177" fmla="*/ 1305949 w 3433628"/>
              <a:gd name="connsiteY4-178" fmla="*/ 1822561 h 2564852"/>
              <a:gd name="connsiteX5-179" fmla="*/ 380119 w 3433628"/>
              <a:gd name="connsiteY5-180" fmla="*/ 2188321 h 2564852"/>
              <a:gd name="connsiteX6-181" fmla="*/ 79129 w 3433628"/>
              <a:gd name="connsiteY6-182" fmla="*/ 1110091 h 2564852"/>
              <a:gd name="connsiteX0-183" fmla="*/ 79129 w 3432791"/>
              <a:gd name="connsiteY0-184" fmla="*/ 1110091 h 2564852"/>
              <a:gd name="connsiteX1-185" fmla="*/ 2540389 w 3432791"/>
              <a:gd name="connsiteY1-186" fmla="*/ 50911 h 2564852"/>
              <a:gd name="connsiteX2-187" fmla="*/ 3431929 w 3432791"/>
              <a:gd name="connsiteY2-188" fmla="*/ 1395841 h 2564852"/>
              <a:gd name="connsiteX3-189" fmla="*/ 2688979 w 3432791"/>
              <a:gd name="connsiteY3-190" fmla="*/ 2557891 h 2564852"/>
              <a:gd name="connsiteX4-191" fmla="*/ 1305949 w 3432791"/>
              <a:gd name="connsiteY4-192" fmla="*/ 1822561 h 2564852"/>
              <a:gd name="connsiteX5-193" fmla="*/ 380119 w 3432791"/>
              <a:gd name="connsiteY5-194" fmla="*/ 2188321 h 2564852"/>
              <a:gd name="connsiteX6-195" fmla="*/ 79129 w 3432791"/>
              <a:gd name="connsiteY6-196" fmla="*/ 1110091 h 2564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20540329" flipH="1">
            <a:off x="878107" y="587542"/>
            <a:ext cx="3415032" cy="5682917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13278" y="1488282"/>
            <a:ext cx="2430345" cy="3885998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199089"/>
              <a:gd name="connsiteX1-313" fmla="*/ 2922270 w 3150870"/>
              <a:gd name="connsiteY1-314" fmla="*/ 91440 h 5199089"/>
              <a:gd name="connsiteX2-315" fmla="*/ 3150870 w 3150870"/>
              <a:gd name="connsiteY2-316" fmla="*/ 5052060 h 5199089"/>
              <a:gd name="connsiteX3-317" fmla="*/ 280189 w 3150870"/>
              <a:gd name="connsiteY3-318" fmla="*/ 5199089 h 5199089"/>
              <a:gd name="connsiteX4-319" fmla="*/ 0 w 3150870"/>
              <a:gd name="connsiteY4-320" fmla="*/ 0 h 5199089"/>
              <a:gd name="connsiteX0-321" fmla="*/ 0 w 3150870"/>
              <a:gd name="connsiteY0-322" fmla="*/ 0 h 5124258"/>
              <a:gd name="connsiteX1-323" fmla="*/ 2922270 w 3150870"/>
              <a:gd name="connsiteY1-324" fmla="*/ 91440 h 5124258"/>
              <a:gd name="connsiteX2-325" fmla="*/ 3150870 w 3150870"/>
              <a:gd name="connsiteY2-326" fmla="*/ 5052060 h 5124258"/>
              <a:gd name="connsiteX3-327" fmla="*/ 285170 w 3150870"/>
              <a:gd name="connsiteY3-328" fmla="*/ 5124258 h 5124258"/>
              <a:gd name="connsiteX4-329" fmla="*/ 0 w 3150870"/>
              <a:gd name="connsiteY4-330" fmla="*/ 0 h 5124258"/>
              <a:gd name="connsiteX0-331" fmla="*/ 0 w 3150870"/>
              <a:gd name="connsiteY0-332" fmla="*/ 0 h 5134235"/>
              <a:gd name="connsiteX1-333" fmla="*/ 2922270 w 3150870"/>
              <a:gd name="connsiteY1-334" fmla="*/ 91440 h 5134235"/>
              <a:gd name="connsiteX2-335" fmla="*/ 3150870 w 3150870"/>
              <a:gd name="connsiteY2-336" fmla="*/ 5052060 h 5134235"/>
              <a:gd name="connsiteX3-337" fmla="*/ 349928 w 3150870"/>
              <a:gd name="connsiteY3-338" fmla="*/ 5134235 h 5134235"/>
              <a:gd name="connsiteX4-339" fmla="*/ 0 w 3150870"/>
              <a:gd name="connsiteY4-340" fmla="*/ 0 h 5134235"/>
              <a:gd name="connsiteX0-341" fmla="*/ 0 w 3210647"/>
              <a:gd name="connsiteY0-342" fmla="*/ 0 h 5134235"/>
              <a:gd name="connsiteX1-343" fmla="*/ 2922270 w 3210647"/>
              <a:gd name="connsiteY1-344" fmla="*/ 91440 h 5134235"/>
              <a:gd name="connsiteX2-345" fmla="*/ 3210647 w 3210647"/>
              <a:gd name="connsiteY2-346" fmla="*/ 5022128 h 5134235"/>
              <a:gd name="connsiteX3-347" fmla="*/ 349928 w 3210647"/>
              <a:gd name="connsiteY3-348" fmla="*/ 5134235 h 5134235"/>
              <a:gd name="connsiteX4-349" fmla="*/ 0 w 3210647"/>
              <a:gd name="connsiteY4-350" fmla="*/ 0 h 5134235"/>
              <a:gd name="connsiteX0-351" fmla="*/ 0 w 3155852"/>
              <a:gd name="connsiteY0-352" fmla="*/ 0 h 5134235"/>
              <a:gd name="connsiteX1-353" fmla="*/ 2922270 w 3155852"/>
              <a:gd name="connsiteY1-354" fmla="*/ 91440 h 5134235"/>
              <a:gd name="connsiteX2-355" fmla="*/ 3155852 w 3155852"/>
              <a:gd name="connsiteY2-356" fmla="*/ 5017139 h 5134235"/>
              <a:gd name="connsiteX3-357" fmla="*/ 349928 w 3155852"/>
              <a:gd name="connsiteY3-358" fmla="*/ 5134235 h 5134235"/>
              <a:gd name="connsiteX4-359" fmla="*/ 0 w 3155852"/>
              <a:gd name="connsiteY4-360" fmla="*/ 0 h 5134235"/>
              <a:gd name="connsiteX0-361" fmla="*/ 0 w 3202305"/>
              <a:gd name="connsiteY0-362" fmla="*/ 0 h 5134235"/>
              <a:gd name="connsiteX1-363" fmla="*/ 2922270 w 3202305"/>
              <a:gd name="connsiteY1-364" fmla="*/ 91440 h 5134235"/>
              <a:gd name="connsiteX2-365" fmla="*/ 3202305 w 3202305"/>
              <a:gd name="connsiteY2-366" fmla="*/ 5113504 h 5134235"/>
              <a:gd name="connsiteX3-367" fmla="*/ 349928 w 3202305"/>
              <a:gd name="connsiteY3-368" fmla="*/ 5134235 h 5134235"/>
              <a:gd name="connsiteX4-369" fmla="*/ 0 w 3202305"/>
              <a:gd name="connsiteY4-370" fmla="*/ 0 h 5134235"/>
              <a:gd name="connsiteX0-371" fmla="*/ 0 w 3202305"/>
              <a:gd name="connsiteY0-372" fmla="*/ 0 h 5161687"/>
              <a:gd name="connsiteX1-373" fmla="*/ 2922270 w 3202305"/>
              <a:gd name="connsiteY1-374" fmla="*/ 91440 h 5161687"/>
              <a:gd name="connsiteX2-375" fmla="*/ 3202305 w 3202305"/>
              <a:gd name="connsiteY2-376" fmla="*/ 5161687 h 5161687"/>
              <a:gd name="connsiteX3-377" fmla="*/ 349928 w 3202305"/>
              <a:gd name="connsiteY3-378" fmla="*/ 5134235 h 5161687"/>
              <a:gd name="connsiteX4-379" fmla="*/ 0 w 3202305"/>
              <a:gd name="connsiteY4-380" fmla="*/ 0 h 5161687"/>
              <a:gd name="connsiteX0-381" fmla="*/ 0 w 3186821"/>
              <a:gd name="connsiteY0-382" fmla="*/ 0 h 5241991"/>
              <a:gd name="connsiteX1-383" fmla="*/ 2922270 w 3186821"/>
              <a:gd name="connsiteY1-384" fmla="*/ 91440 h 5241991"/>
              <a:gd name="connsiteX2-385" fmla="*/ 3186821 w 3186821"/>
              <a:gd name="connsiteY2-386" fmla="*/ 5241991 h 5241991"/>
              <a:gd name="connsiteX3-387" fmla="*/ 349928 w 3186821"/>
              <a:gd name="connsiteY3-388" fmla="*/ 5134235 h 5241991"/>
              <a:gd name="connsiteX4-389" fmla="*/ 0 w 3186821"/>
              <a:gd name="connsiteY4-390" fmla="*/ 0 h 5241991"/>
              <a:gd name="connsiteX0-391" fmla="*/ 0 w 3186821"/>
              <a:gd name="connsiteY0-392" fmla="*/ 0 h 5241991"/>
              <a:gd name="connsiteX1-393" fmla="*/ 2922270 w 3186821"/>
              <a:gd name="connsiteY1-394" fmla="*/ 91440 h 5241991"/>
              <a:gd name="connsiteX2-395" fmla="*/ 3186821 w 3186821"/>
              <a:gd name="connsiteY2-396" fmla="*/ 5241991 h 5241991"/>
              <a:gd name="connsiteX3-397" fmla="*/ 396381 w 3186821"/>
              <a:gd name="connsiteY3-398" fmla="*/ 5166357 h 5241991"/>
              <a:gd name="connsiteX4-399" fmla="*/ 0 w 3186821"/>
              <a:gd name="connsiteY4-400" fmla="*/ 0 h 5241991"/>
              <a:gd name="connsiteX0-401" fmla="*/ 0 w 3186821"/>
              <a:gd name="connsiteY0-402" fmla="*/ 0 h 5241991"/>
              <a:gd name="connsiteX1-403" fmla="*/ 2937755 w 3186821"/>
              <a:gd name="connsiteY1-404" fmla="*/ 59318 h 5241991"/>
              <a:gd name="connsiteX2-405" fmla="*/ 3186821 w 3186821"/>
              <a:gd name="connsiteY2-406" fmla="*/ 5241991 h 5241991"/>
              <a:gd name="connsiteX3-407" fmla="*/ 396381 w 3186821"/>
              <a:gd name="connsiteY3-408" fmla="*/ 5166357 h 5241991"/>
              <a:gd name="connsiteX4-409" fmla="*/ 0 w 3186821"/>
              <a:gd name="connsiteY4-410" fmla="*/ 0 h 5241991"/>
              <a:gd name="connsiteX0-411" fmla="*/ 0 w 3186821"/>
              <a:gd name="connsiteY0-412" fmla="*/ 0 h 5241991"/>
              <a:gd name="connsiteX1-413" fmla="*/ 2953239 w 3186821"/>
              <a:gd name="connsiteY1-414" fmla="*/ 11136 h 5241991"/>
              <a:gd name="connsiteX2-415" fmla="*/ 3186821 w 3186821"/>
              <a:gd name="connsiteY2-416" fmla="*/ 5241991 h 5241991"/>
              <a:gd name="connsiteX3-417" fmla="*/ 396381 w 3186821"/>
              <a:gd name="connsiteY3-418" fmla="*/ 5166357 h 5241991"/>
              <a:gd name="connsiteX4-419" fmla="*/ 0 w 3186821"/>
              <a:gd name="connsiteY4-420" fmla="*/ 0 h 5241991"/>
              <a:gd name="connsiteX0-421" fmla="*/ 0 w 3155852"/>
              <a:gd name="connsiteY0-422" fmla="*/ 20986 h 5230855"/>
              <a:gd name="connsiteX1-423" fmla="*/ 2922270 w 3155852"/>
              <a:gd name="connsiteY1-424" fmla="*/ 0 h 5230855"/>
              <a:gd name="connsiteX2-425" fmla="*/ 3155852 w 3155852"/>
              <a:gd name="connsiteY2-426" fmla="*/ 5230855 h 5230855"/>
              <a:gd name="connsiteX3-427" fmla="*/ 365412 w 3155852"/>
              <a:gd name="connsiteY3-428" fmla="*/ 5155221 h 5230855"/>
              <a:gd name="connsiteX4-429" fmla="*/ 0 w 3155852"/>
              <a:gd name="connsiteY4-430" fmla="*/ 20986 h 5230855"/>
              <a:gd name="connsiteX0-431" fmla="*/ 0 w 3109399"/>
              <a:gd name="connsiteY0-432" fmla="*/ 0 h 5258051"/>
              <a:gd name="connsiteX1-433" fmla="*/ 2875817 w 3109399"/>
              <a:gd name="connsiteY1-434" fmla="*/ 27196 h 5258051"/>
              <a:gd name="connsiteX2-435" fmla="*/ 3109399 w 3109399"/>
              <a:gd name="connsiteY2-436" fmla="*/ 5258051 h 5258051"/>
              <a:gd name="connsiteX3-437" fmla="*/ 318959 w 3109399"/>
              <a:gd name="connsiteY3-438" fmla="*/ 5182417 h 5258051"/>
              <a:gd name="connsiteX4-439" fmla="*/ 0 w 3109399"/>
              <a:gd name="connsiteY4-440" fmla="*/ 0 h 5258051"/>
              <a:gd name="connsiteX0-441" fmla="*/ 0 w 3140368"/>
              <a:gd name="connsiteY0-442" fmla="*/ 0 h 5258051"/>
              <a:gd name="connsiteX1-443" fmla="*/ 2906786 w 3140368"/>
              <a:gd name="connsiteY1-444" fmla="*/ 27196 h 5258051"/>
              <a:gd name="connsiteX2-445" fmla="*/ 3140368 w 3140368"/>
              <a:gd name="connsiteY2-446" fmla="*/ 5258051 h 5258051"/>
              <a:gd name="connsiteX3-447" fmla="*/ 349928 w 3140368"/>
              <a:gd name="connsiteY3-448" fmla="*/ 5182417 h 5258051"/>
              <a:gd name="connsiteX4-449" fmla="*/ 0 w 3140368"/>
              <a:gd name="connsiteY4-450" fmla="*/ 0 h 5258051"/>
              <a:gd name="connsiteX0-451" fmla="*/ 0 w 3155852"/>
              <a:gd name="connsiteY0-452" fmla="*/ 0 h 5241990"/>
              <a:gd name="connsiteX1-453" fmla="*/ 2922270 w 3155852"/>
              <a:gd name="connsiteY1-454" fmla="*/ 11135 h 5241990"/>
              <a:gd name="connsiteX2-455" fmla="*/ 3155852 w 3155852"/>
              <a:gd name="connsiteY2-456" fmla="*/ 5241990 h 5241990"/>
              <a:gd name="connsiteX3-457" fmla="*/ 365412 w 3155852"/>
              <a:gd name="connsiteY3-458" fmla="*/ 5166356 h 5241990"/>
              <a:gd name="connsiteX4-459" fmla="*/ 0 w 3155852"/>
              <a:gd name="connsiteY4-460" fmla="*/ 0 h 5241990"/>
              <a:gd name="connsiteX0-461" fmla="*/ 0 w 3171336"/>
              <a:gd name="connsiteY0-462" fmla="*/ 20987 h 5230855"/>
              <a:gd name="connsiteX1-463" fmla="*/ 2937754 w 3171336"/>
              <a:gd name="connsiteY1-464" fmla="*/ 0 h 5230855"/>
              <a:gd name="connsiteX2-465" fmla="*/ 3171336 w 3171336"/>
              <a:gd name="connsiteY2-466" fmla="*/ 5230855 h 5230855"/>
              <a:gd name="connsiteX3-467" fmla="*/ 380896 w 3171336"/>
              <a:gd name="connsiteY3-468" fmla="*/ 5155221 h 5230855"/>
              <a:gd name="connsiteX4-469" fmla="*/ 0 w 3171336"/>
              <a:gd name="connsiteY4-470" fmla="*/ 20987 h 5230855"/>
              <a:gd name="connsiteX0-471" fmla="*/ 0 w 3140367"/>
              <a:gd name="connsiteY0-472" fmla="*/ 4926 h 5230855"/>
              <a:gd name="connsiteX1-473" fmla="*/ 2906785 w 3140367"/>
              <a:gd name="connsiteY1-474" fmla="*/ 0 h 5230855"/>
              <a:gd name="connsiteX2-475" fmla="*/ 3140367 w 3140367"/>
              <a:gd name="connsiteY2-476" fmla="*/ 5230855 h 5230855"/>
              <a:gd name="connsiteX3-477" fmla="*/ 349927 w 3140367"/>
              <a:gd name="connsiteY3-478" fmla="*/ 5155221 h 5230855"/>
              <a:gd name="connsiteX4-479" fmla="*/ 0 w 3140367"/>
              <a:gd name="connsiteY4-480" fmla="*/ 4926 h 5230855"/>
              <a:gd name="connsiteX0-481" fmla="*/ 0 w 3155851"/>
              <a:gd name="connsiteY0-482" fmla="*/ 0 h 5241990"/>
              <a:gd name="connsiteX1-483" fmla="*/ 2922269 w 3155851"/>
              <a:gd name="connsiteY1-484" fmla="*/ 11135 h 5241990"/>
              <a:gd name="connsiteX2-485" fmla="*/ 3155851 w 3155851"/>
              <a:gd name="connsiteY2-486" fmla="*/ 5241990 h 5241990"/>
              <a:gd name="connsiteX3-487" fmla="*/ 365411 w 3155851"/>
              <a:gd name="connsiteY3-488" fmla="*/ 5166356 h 5241990"/>
              <a:gd name="connsiteX4-489" fmla="*/ 0 w 3155851"/>
              <a:gd name="connsiteY4-490" fmla="*/ 0 h 5241990"/>
              <a:gd name="connsiteX0-491" fmla="*/ 0 w 3155851"/>
              <a:gd name="connsiteY0-492" fmla="*/ 0 h 5241990"/>
              <a:gd name="connsiteX1-493" fmla="*/ 2922269 w 3155851"/>
              <a:gd name="connsiteY1-494" fmla="*/ 11135 h 5241990"/>
              <a:gd name="connsiteX2-495" fmla="*/ 3155851 w 3155851"/>
              <a:gd name="connsiteY2-496" fmla="*/ 5241990 h 5241990"/>
              <a:gd name="connsiteX3-497" fmla="*/ 349927 w 3155851"/>
              <a:gd name="connsiteY3-498" fmla="*/ 5166356 h 5241990"/>
              <a:gd name="connsiteX4-499" fmla="*/ 0 w 3155851"/>
              <a:gd name="connsiteY4-500" fmla="*/ 0 h 5241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5851" h="5241990">
                <a:moveTo>
                  <a:pt x="0" y="0"/>
                </a:moveTo>
                <a:lnTo>
                  <a:pt x="2922269" y="11135"/>
                </a:lnTo>
                <a:lnTo>
                  <a:pt x="3155851" y="5241990"/>
                </a:lnTo>
                <a:lnTo>
                  <a:pt x="349927" y="51663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9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6" name="Rectangle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624659" y="2943383"/>
            <a:ext cx="198146" cy="971236"/>
            <a:chOff x="15428633" y="4561123"/>
            <a:chExt cx="388619" cy="1907805"/>
          </a:xfrm>
        </p:grpSpPr>
        <p:sp>
          <p:nvSpPr>
            <p:cNvPr id="8" name="Freeform 85"/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125"/>
              </a:p>
            </p:txBody>
          </p:sp>
        </p:grpSp>
        <p:sp>
          <p:nvSpPr>
            <p:cNvPr id="10" name="Freeform 75"/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12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6200000" flipH="1">
            <a:off x="-745271" y="3315508"/>
            <a:ext cx="222724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WWW.</a:t>
            </a:r>
            <a:r>
              <a:rPr lang="en-US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1ppt</a:t>
            </a:r>
            <a:r>
              <a:rPr lang="id-ID" sz="875" strike="noStrike" spc="375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.COM</a:t>
            </a:r>
            <a:endParaRPr lang="id-ID" sz="875" strike="noStrike" spc="375" dirty="0">
              <a:solidFill>
                <a:schemeClr val="bg1">
                  <a:alpha val="4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75434" y="6288180"/>
            <a:ext cx="2420919" cy="226985"/>
            <a:chOff x="1173828" y="9898598"/>
            <a:chExt cx="3867482" cy="363175"/>
          </a:xfrm>
        </p:grpSpPr>
        <p:sp>
          <p:nvSpPr>
            <p:cNvPr id="22" name="TextBox 21"/>
            <p:cNvSpPr txBox="1"/>
            <p:nvPr/>
          </p:nvSpPr>
          <p:spPr>
            <a:xfrm>
              <a:off x="1173828" y="9898598"/>
              <a:ext cx="3867482" cy="36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75" b="0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875" spc="188" dirty="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875" spc="188" dirty="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2027.ALL RIGHTS</a:t>
              </a:r>
              <a:endParaRPr lang="id-ID" sz="875" spc="188" dirty="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75434" y="418371"/>
            <a:ext cx="1567766" cy="296920"/>
            <a:chOff x="1299865" y="646279"/>
            <a:chExt cx="2504548" cy="475072"/>
          </a:xfrm>
        </p:grpSpPr>
        <p:sp>
          <p:nvSpPr>
            <p:cNvPr id="25" name="Text Placeholder 2"/>
            <p:cNvSpPr txBox="1"/>
            <p:nvPr/>
          </p:nvSpPr>
          <p:spPr>
            <a:xfrm>
              <a:off x="1877786" y="655335"/>
              <a:ext cx="1926627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27" name="Freeform: Shape 26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1671917"/>
            <a:ext cx="4984521" cy="4513271"/>
          </a:xfrm>
          <a:custGeom>
            <a:avLst/>
            <a:gdLst>
              <a:gd name="connsiteX0" fmla="*/ 586332 w 7962902"/>
              <a:gd name="connsiteY0" fmla="*/ 994 h 7221234"/>
              <a:gd name="connsiteX1" fmla="*/ 7531804 w 7962902"/>
              <a:gd name="connsiteY1" fmla="*/ 4274636 h 7221234"/>
              <a:gd name="connsiteX2" fmla="*/ 6435880 w 7962902"/>
              <a:gd name="connsiteY2" fmla="*/ 7206829 h 7221234"/>
              <a:gd name="connsiteX3" fmla="*/ 2879 w 7962902"/>
              <a:gd name="connsiteY3" fmla="*/ 5540244 h 7221234"/>
              <a:gd name="connsiteX4" fmla="*/ 13 w 7962902"/>
              <a:gd name="connsiteY4" fmla="*/ 58804 h 7221234"/>
              <a:gd name="connsiteX5" fmla="*/ 586332 w 7962902"/>
              <a:gd name="connsiteY5" fmla="*/ 994 h 72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2902" h="7221234">
                <a:moveTo>
                  <a:pt x="586332" y="994"/>
                </a:moveTo>
                <a:cubicBezTo>
                  <a:pt x="3530792" y="-64338"/>
                  <a:pt x="6616855" y="3109459"/>
                  <a:pt x="7531804" y="4274636"/>
                </a:cubicBezTo>
                <a:cubicBezTo>
                  <a:pt x="8507749" y="5517491"/>
                  <a:pt x="7690701" y="6995894"/>
                  <a:pt x="6435880" y="7206829"/>
                </a:cubicBezTo>
                <a:cubicBezTo>
                  <a:pt x="5181059" y="7417763"/>
                  <a:pt x="1849117" y="5237581"/>
                  <a:pt x="2879" y="5540244"/>
                </a:cubicBezTo>
                <a:cubicBezTo>
                  <a:pt x="13384" y="5525361"/>
                  <a:pt x="-464" y="71683"/>
                  <a:pt x="13" y="58804"/>
                </a:cubicBezTo>
                <a:cubicBezTo>
                  <a:pt x="194367" y="24101"/>
                  <a:pt x="390035" y="5350"/>
                  <a:pt x="586332" y="99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06278" cy="6858001"/>
          </a:xfrm>
          <a:custGeom>
            <a:avLst/>
            <a:gdLst>
              <a:gd name="connsiteX0" fmla="*/ 0 w 13589001"/>
              <a:gd name="connsiteY0" fmla="*/ 0 h 10972802"/>
              <a:gd name="connsiteX1" fmla="*/ 13589001 w 13589001"/>
              <a:gd name="connsiteY1" fmla="*/ 0 h 10972802"/>
              <a:gd name="connsiteX2" fmla="*/ 0 w 13589001"/>
              <a:gd name="connsiteY2" fmla="*/ 10972802 h 109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1" h="10972802">
                <a:moveTo>
                  <a:pt x="0" y="0"/>
                </a:moveTo>
                <a:lnTo>
                  <a:pt x="13589001" y="0"/>
                </a:lnTo>
                <a:cubicBezTo>
                  <a:pt x="4614276" y="2020632"/>
                  <a:pt x="7895078" y="9591612"/>
                  <a:pt x="0" y="109728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977502" y="1313778"/>
            <a:ext cx="4236997" cy="423044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797405" y="905091"/>
            <a:ext cx="2597191" cy="5047819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051298" y="1147435"/>
            <a:ext cx="2093975" cy="4547722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87363" y="1482850"/>
            <a:ext cx="1098281" cy="1096583"/>
          </a:xfrm>
          <a:custGeom>
            <a:avLst/>
            <a:gdLst>
              <a:gd name="connsiteX0" fmla="*/ 877266 w 1754532"/>
              <a:gd name="connsiteY0" fmla="*/ 0 h 1754532"/>
              <a:gd name="connsiteX1" fmla="*/ 1754532 w 1754532"/>
              <a:gd name="connsiteY1" fmla="*/ 877266 h 1754532"/>
              <a:gd name="connsiteX2" fmla="*/ 877266 w 1754532"/>
              <a:gd name="connsiteY2" fmla="*/ 1754532 h 1754532"/>
              <a:gd name="connsiteX3" fmla="*/ 0 w 1754532"/>
              <a:gd name="connsiteY3" fmla="*/ 877266 h 1754532"/>
              <a:gd name="connsiteX4" fmla="*/ 877266 w 1754532"/>
              <a:gd name="connsiteY4" fmla="*/ 0 h 17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532" h="1754532">
                <a:moveTo>
                  <a:pt x="877266" y="0"/>
                </a:moveTo>
                <a:cubicBezTo>
                  <a:pt x="1361767" y="0"/>
                  <a:pt x="1754532" y="392765"/>
                  <a:pt x="1754532" y="877266"/>
                </a:cubicBezTo>
                <a:cubicBezTo>
                  <a:pt x="1754532" y="1361767"/>
                  <a:pt x="1361767" y="1754532"/>
                  <a:pt x="877266" y="1754532"/>
                </a:cubicBezTo>
                <a:cubicBezTo>
                  <a:pt x="392765" y="1754532"/>
                  <a:pt x="0" y="1361767"/>
                  <a:pt x="0" y="877266"/>
                </a:cubicBezTo>
                <a:cubicBezTo>
                  <a:pt x="0" y="392765"/>
                  <a:pt x="392765" y="0"/>
                  <a:pt x="8772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690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75434" y="418371"/>
            <a:ext cx="1539191" cy="296920"/>
            <a:chOff x="1299865" y="646279"/>
            <a:chExt cx="2458898" cy="475072"/>
          </a:xfrm>
        </p:grpSpPr>
        <p:sp>
          <p:nvSpPr>
            <p:cNvPr id="3" name="Text Placeholder 2"/>
            <p:cNvSpPr txBox="1"/>
            <p:nvPr/>
          </p:nvSpPr>
          <p:spPr>
            <a:xfrm>
              <a:off x="1877786" y="655335"/>
              <a:ext cx="1880977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750" b="0" dirty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visionary</a:t>
              </a:r>
              <a:endParaRPr lang="id-ID" sz="1750" b="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5" name="Freeform: Shape 4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  <p:sp>
            <p:nvSpPr>
              <p:cNvPr id="6" name="Freeform: Shape 5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750"/>
              </a:p>
            </p:txBody>
          </p:sp>
        </p:grpSp>
      </p:grpSp>
    </p:spTree>
  </p:cSld>
  <p:clrMapOvr>
    <a:masterClrMapping/>
  </p:clrMapOvr>
  <p:transition spd="slow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/>
          <p:cNvSpPr/>
          <p:nvPr userDrawn="1"/>
        </p:nvSpPr>
        <p:spPr>
          <a:xfrm flipV="1">
            <a:off x="1118498" y="-1"/>
            <a:ext cx="3913876" cy="5128054"/>
          </a:xfrm>
          <a:prstGeom prst="round2SameRect">
            <a:avLst>
              <a:gd name="adj1" fmla="val 7374"/>
              <a:gd name="adj2" fmla="val 0"/>
            </a:avLst>
          </a:pr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273519" y="0"/>
            <a:ext cx="3913876" cy="4938713"/>
          </a:xfrm>
          <a:prstGeom prst="round2SameRect">
            <a:avLst>
              <a:gd name="adj1" fmla="val 0"/>
              <a:gd name="adj2" fmla="val 8226"/>
            </a:avLst>
          </a:prstGeom>
          <a:solidFill>
            <a:schemeClr val="bg1">
              <a:lumMod val="95000"/>
              <a:alpha val="40000"/>
            </a:schemeClr>
          </a:solidFill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2026553" y="2724661"/>
            <a:ext cx="2597375" cy="2593359"/>
          </a:xfrm>
          <a:custGeom>
            <a:avLst/>
            <a:gdLst>
              <a:gd name="connsiteX0" fmla="*/ 2074688 w 4149375"/>
              <a:gd name="connsiteY0" fmla="*/ 0 h 4149375"/>
              <a:gd name="connsiteX1" fmla="*/ 4149375 w 4149375"/>
              <a:gd name="connsiteY1" fmla="*/ 2074688 h 4149375"/>
              <a:gd name="connsiteX2" fmla="*/ 2074688 w 4149375"/>
              <a:gd name="connsiteY2" fmla="*/ 4149375 h 4149375"/>
              <a:gd name="connsiteX3" fmla="*/ 0 w 4149375"/>
              <a:gd name="connsiteY3" fmla="*/ 2074688 h 41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375" h="4149375">
                <a:moveTo>
                  <a:pt x="2074688" y="0"/>
                </a:moveTo>
                <a:lnTo>
                  <a:pt x="4149375" y="2074688"/>
                </a:lnTo>
                <a:lnTo>
                  <a:pt x="2074688" y="4149375"/>
                </a:lnTo>
                <a:lnTo>
                  <a:pt x="0" y="20746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857745" y="71466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096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62731" y="1605436"/>
            <a:ext cx="1158088" cy="1156296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604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785013" y="-478550"/>
            <a:ext cx="2225887" cy="2222445"/>
          </a:xfrm>
          <a:custGeom>
            <a:avLst/>
            <a:gdLst>
              <a:gd name="connsiteX0" fmla="*/ 1777956 w 3555912"/>
              <a:gd name="connsiteY0" fmla="*/ 0 h 3555912"/>
              <a:gd name="connsiteX1" fmla="*/ 3555912 w 3555912"/>
              <a:gd name="connsiteY1" fmla="*/ 1777956 h 3555912"/>
              <a:gd name="connsiteX2" fmla="*/ 1777956 w 3555912"/>
              <a:gd name="connsiteY2" fmla="*/ 3555912 h 3555912"/>
              <a:gd name="connsiteX3" fmla="*/ 0 w 3555912"/>
              <a:gd name="connsiteY3" fmla="*/ 1777956 h 355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12" h="3555912">
                <a:moveTo>
                  <a:pt x="1777956" y="0"/>
                </a:moveTo>
                <a:lnTo>
                  <a:pt x="3555912" y="1777956"/>
                </a:lnTo>
                <a:lnTo>
                  <a:pt x="1777956" y="3555912"/>
                </a:lnTo>
                <a:lnTo>
                  <a:pt x="0" y="17779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293375" y="4175789"/>
            <a:ext cx="4419328" cy="4412495"/>
          </a:xfrm>
          <a:custGeom>
            <a:avLst/>
            <a:gdLst>
              <a:gd name="connsiteX0" fmla="*/ 3529996 w 7059992"/>
              <a:gd name="connsiteY0" fmla="*/ 0 h 7059992"/>
              <a:gd name="connsiteX1" fmla="*/ 7059992 w 7059992"/>
              <a:gd name="connsiteY1" fmla="*/ 3529996 h 7059992"/>
              <a:gd name="connsiteX2" fmla="*/ 3529996 w 7059992"/>
              <a:gd name="connsiteY2" fmla="*/ 7059992 h 7059992"/>
              <a:gd name="connsiteX3" fmla="*/ 0 w 7059992"/>
              <a:gd name="connsiteY3" fmla="*/ 3529996 h 70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992" h="7059992">
                <a:moveTo>
                  <a:pt x="3529996" y="0"/>
                </a:moveTo>
                <a:lnTo>
                  <a:pt x="7059992" y="3529996"/>
                </a:lnTo>
                <a:lnTo>
                  <a:pt x="3529996" y="7059992"/>
                </a:lnTo>
                <a:lnTo>
                  <a:pt x="0" y="3529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6200000" sx="80000" sy="8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752316" y="2160552"/>
            <a:ext cx="3684473" cy="3678776"/>
          </a:xfrm>
          <a:custGeom>
            <a:avLst/>
            <a:gdLst>
              <a:gd name="connsiteX0" fmla="*/ 2943021 w 5886042"/>
              <a:gd name="connsiteY0" fmla="*/ 0 h 5886042"/>
              <a:gd name="connsiteX1" fmla="*/ 5886042 w 5886042"/>
              <a:gd name="connsiteY1" fmla="*/ 2943021 h 5886042"/>
              <a:gd name="connsiteX2" fmla="*/ 2943021 w 5886042"/>
              <a:gd name="connsiteY2" fmla="*/ 5886042 h 5886042"/>
              <a:gd name="connsiteX3" fmla="*/ 0 w 5886042"/>
              <a:gd name="connsiteY3" fmla="*/ 2943021 h 588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042" h="5886042">
                <a:moveTo>
                  <a:pt x="2943021" y="0"/>
                </a:moveTo>
                <a:lnTo>
                  <a:pt x="5886042" y="2943021"/>
                </a:lnTo>
                <a:lnTo>
                  <a:pt x="2943021" y="5886042"/>
                </a:lnTo>
                <a:lnTo>
                  <a:pt x="0" y="2943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12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3737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 userDrawn="1"/>
        </p:nvSpPr>
        <p:spPr>
          <a:xfrm>
            <a:off x="1422820" y="1454155"/>
            <a:ext cx="5248593" cy="3156826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05528" y="2060216"/>
            <a:ext cx="5683177" cy="317628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89000" dir="5400000" sx="95000" sy="9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05529" y="1692707"/>
            <a:ext cx="5683177" cy="367508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25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25" dirty="0"/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http://www.1ppt.com</a:t>
              </a:r>
              <a:endParaRPr lang="en-IN" sz="625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50419" y="2607980"/>
            <a:ext cx="4090167" cy="253206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spd="slow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0887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12932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08609" y="1993876"/>
            <a:ext cx="3508167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47524" y="1298279"/>
            <a:ext cx="5506539" cy="3837429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86995" y="1298279"/>
            <a:ext cx="5464603" cy="3741557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0" Type="http://schemas.openxmlformats.org/officeDocument/2006/relationships/theme" Target="../theme/theme2.xml"/><Relationship Id="rId5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0" Type="http://schemas.openxmlformats.org/officeDocument/2006/relationships/theme" Target="../theme/theme4.xml"/><Relationship Id="rId5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33.xml"/><Relationship Id="rId48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1.xml"/><Relationship Id="rId46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27.xml"/><Relationship Id="rId42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25.xml"/><Relationship Id="rId4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4E01-3F26-4C3A-8AB1-F2945116C5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3B45-8842-4D0D-94D0-53E91AB0C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1" name="Freeform: Shape 40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2" name="Freeform: Shape 41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3" name="Freeform: Shape 42"/>
          <p:cNvSpPr/>
          <p:nvPr userDrawn="1"/>
        </p:nvSpPr>
        <p:spPr>
          <a:xfrm>
            <a:off x="10397095" y="2"/>
            <a:ext cx="1800496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4" name="Freeform: Shape 43"/>
          <p:cNvSpPr/>
          <p:nvPr userDrawn="1"/>
        </p:nvSpPr>
        <p:spPr>
          <a:xfrm>
            <a:off x="11662165" y="346873"/>
            <a:ext cx="538674" cy="171424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75434" y="6288180"/>
            <a:ext cx="1972310" cy="226695"/>
            <a:chOff x="1173828" y="9898598"/>
            <a:chExt cx="3150816" cy="362711"/>
          </a:xfrm>
        </p:grpSpPr>
        <p:sp>
          <p:nvSpPr>
            <p:cNvPr id="14" name="TextBox 13"/>
            <p:cNvSpPr txBox="1"/>
            <p:nvPr/>
          </p:nvSpPr>
          <p:spPr>
            <a:xfrm>
              <a:off x="1173828" y="9898598"/>
              <a:ext cx="3150816" cy="362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智慧反电信欺诈系统</a:t>
              </a:r>
              <a:r>
                <a:rPr 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| </a:t>
              </a:r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第九组</a:t>
              </a:r>
              <a:endParaRPr lang="zh-CN" altLang="en-US" sz="875" spc="1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  <p:sldLayoutId id="2147483726" r:id="rId45"/>
    <p:sldLayoutId id="2147483727" r:id="rId46"/>
    <p:sldLayoutId id="2147483728" r:id="rId47"/>
    <p:sldLayoutId id="2147483729" r:id="rId48"/>
    <p:sldLayoutId id="2147483730" r:id="rId49"/>
  </p:sldLayoutIdLst>
  <p:transition spd="slow">
    <p:fade/>
  </p:transition>
  <p:txStyles>
    <p:titleStyle>
      <a:lvl1pPr algn="l" defTabSz="913130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65" indent="-227965" algn="l" defTabSz="9131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5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5" kern="1200">
          <a:solidFill>
            <a:schemeClr val="tx1"/>
          </a:solidFill>
          <a:latin typeface="+mn-lt"/>
          <a:ea typeface="+mn-ea"/>
          <a:cs typeface="+mn-cs"/>
        </a:defRPr>
      </a:lvl2pPr>
      <a:lvl3pPr marL="114109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766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79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35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92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85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9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5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32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88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 userDrawn="1"/>
        </p:nvSpPr>
        <p:spPr>
          <a:xfrm rot="10800000" flipV="1">
            <a:off x="11249307" y="6203547"/>
            <a:ext cx="94885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75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5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1" name="Freeform: Shape 40"/>
          <p:cNvSpPr/>
          <p:nvPr userDrawn="1"/>
        </p:nvSpPr>
        <p:spPr>
          <a:xfrm>
            <a:off x="1" y="5766314"/>
            <a:ext cx="1131447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2" name="Freeform: Shape 41"/>
          <p:cNvSpPr/>
          <p:nvPr userDrawn="1"/>
        </p:nvSpPr>
        <p:spPr>
          <a:xfrm>
            <a:off x="807" y="5439260"/>
            <a:ext cx="335380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3" name="Freeform: Shape 42"/>
          <p:cNvSpPr/>
          <p:nvPr userDrawn="1"/>
        </p:nvSpPr>
        <p:spPr>
          <a:xfrm>
            <a:off x="10397095" y="2"/>
            <a:ext cx="1800496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44" name="Freeform: Shape 43"/>
          <p:cNvSpPr/>
          <p:nvPr userDrawn="1"/>
        </p:nvSpPr>
        <p:spPr>
          <a:xfrm>
            <a:off x="11662165" y="346873"/>
            <a:ext cx="538674" cy="171424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75434" y="6288180"/>
            <a:ext cx="1972310" cy="226695"/>
            <a:chOff x="1173828" y="9898598"/>
            <a:chExt cx="3150816" cy="362711"/>
          </a:xfrm>
        </p:grpSpPr>
        <p:sp>
          <p:nvSpPr>
            <p:cNvPr id="14" name="TextBox 13"/>
            <p:cNvSpPr txBox="1"/>
            <p:nvPr/>
          </p:nvSpPr>
          <p:spPr>
            <a:xfrm>
              <a:off x="1173828" y="9898598"/>
              <a:ext cx="3150816" cy="362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智慧反电信欺诈系统</a:t>
              </a:r>
              <a:r>
                <a:rPr 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| </a:t>
              </a:r>
              <a:r>
                <a:rPr lang="zh-CN" altLang="en-US" sz="875" spc="18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第九组</a:t>
              </a:r>
              <a:endParaRPr lang="zh-CN" altLang="en-US" sz="875" spc="1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</p:sldLayoutIdLst>
  <p:transition spd="slow">
    <p:fade/>
  </p:transition>
  <p:txStyles>
    <p:titleStyle>
      <a:lvl1pPr algn="l" defTabSz="913130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65" indent="-227965" algn="l" defTabSz="9131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5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5" kern="1200">
          <a:solidFill>
            <a:schemeClr val="tx1"/>
          </a:solidFill>
          <a:latin typeface="+mn-lt"/>
          <a:ea typeface="+mn-ea"/>
          <a:cs typeface="+mn-cs"/>
        </a:defRPr>
      </a:lvl2pPr>
      <a:lvl3pPr marL="114109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766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79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355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92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850" indent="-227965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9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5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32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88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tags" Target="../tags/tag6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image" Target="../media/image41.pn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image" Target="../media/image42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image" Target="../media/image43.pn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8.xml"/><Relationship Id="rId11" Type="http://schemas.openxmlformats.org/officeDocument/2006/relationships/tags" Target="../tags/tag13.xml"/><Relationship Id="rId10" Type="http://schemas.openxmlformats.org/officeDocument/2006/relationships/image" Target="../media/image9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11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tags" Target="../tags/tag4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7" Type="http://schemas.openxmlformats.org/officeDocument/2006/relationships/image" Target="../media/image22.jpeg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73095" y="3570347"/>
            <a:ext cx="5847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6E9D2"/>
                </a:solidFill>
                <a:cs typeface="+mn-ea"/>
                <a:sym typeface="+mn-lt"/>
              </a:rPr>
              <a:t>第九组</a:t>
            </a:r>
            <a:endParaRPr lang="zh-CN" altLang="en-US" sz="3200" dirty="0">
              <a:solidFill>
                <a:srgbClr val="F6E9D2"/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090428" y="4222776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组长：何珊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	    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组员：李一鸣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张浩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吴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珈乐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陈泽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9225" y="2049780"/>
            <a:ext cx="9354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智慧反电信欺诈系统</a:t>
            </a:r>
            <a:endParaRPr lang="zh-CN" altLang="en-US" sz="8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8"/>
            </p:custDataLst>
          </p:nvPr>
        </p:nvSpPr>
        <p:spPr>
          <a:xfrm>
            <a:off x="3047883" y="4598061"/>
            <a:ext cx="6096000" cy="306705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制作人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-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何珊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9426" y="0"/>
            <a:ext cx="12173149" cy="4608871"/>
          </a:xfrm>
          <a:prstGeom prst="rect">
            <a:avLst/>
          </a:pr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20240" y="1539875"/>
            <a:ext cx="8351520" cy="4391025"/>
            <a:chOff x="3057500" y="2418735"/>
            <a:chExt cx="13362039" cy="6843252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3057500" y="2418735"/>
              <a:ext cx="13362039" cy="6843252"/>
            </a:xfrm>
            <a:prstGeom prst="roundRect">
              <a:avLst>
                <a:gd name="adj" fmla="val 628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128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Rectangle: Top Corners Rounded 4"/>
            <p:cNvSpPr/>
            <p:nvPr/>
          </p:nvSpPr>
          <p:spPr>
            <a:xfrm rot="16200000">
              <a:off x="1840927" y="3635310"/>
              <a:ext cx="6843251" cy="4410103"/>
            </a:xfrm>
            <a:prstGeom prst="round2SameRect">
              <a:avLst>
                <a:gd name="adj1" fmla="val 1056"/>
                <a:gd name="adj2" fmla="val 0"/>
              </a:avLst>
            </a:prstGeom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92236" y="608921"/>
            <a:ext cx="6207528" cy="1311946"/>
            <a:chOff x="5410265" y="1195901"/>
            <a:chExt cx="9932044" cy="2099113"/>
          </a:xfrm>
        </p:grpSpPr>
        <p:sp>
          <p:nvSpPr>
            <p:cNvPr id="10" name="Text Placeholder 2"/>
            <p:cNvSpPr txBox="1"/>
            <p:nvPr/>
          </p:nvSpPr>
          <p:spPr>
            <a:xfrm>
              <a:off x="5410265" y="1645636"/>
              <a:ext cx="9932044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cs typeface="+mn-ea"/>
                  <a:sym typeface="+mn-lt"/>
                </a:rPr>
                <a:t>涉众分析</a:t>
              </a:r>
              <a:endParaRPr lang="zh-CN" altLang="en-US" sz="3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20831" y="1195901"/>
              <a:ext cx="3310912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85750"/>
              <a:r>
                <a:rPr lang="zh-CN" altLang="id-ID" sz="1000" spc="188" dirty="0">
                  <a:solidFill>
                    <a:prstClr val="white"/>
                  </a:solidFill>
                  <a:cs typeface="+mn-ea"/>
                  <a:sym typeface="+mn-lt"/>
                </a:rPr>
                <a:t>智慧反电信欺诈</a:t>
              </a:r>
              <a:r>
                <a:rPr lang="zh-CN" altLang="id-ID" sz="1000" spc="188" dirty="0">
                  <a:solidFill>
                    <a:prstClr val="white"/>
                  </a:solidFill>
                  <a:cs typeface="+mn-ea"/>
                  <a:sym typeface="+mn-lt"/>
                </a:rPr>
                <a:t>系统</a:t>
              </a:r>
              <a:endParaRPr lang="zh-CN" altLang="id-ID" sz="1000" spc="188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84045" y="1539875"/>
          <a:ext cx="8387715" cy="439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140"/>
                <a:gridCol w="1171575"/>
                <a:gridCol w="5461000"/>
              </a:tblGrid>
              <a:tr h="471805"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涉众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需求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6565">
                <a:tc gridSpan="2">
                  <a:txBody>
                    <a:bodyPr/>
                    <a:p>
                      <a:pPr algn="just">
                        <a:buNone/>
                      </a:pPr>
                      <a:r>
                        <a:rPr 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用户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通过系统识别诈骗行为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获取案例分析，提高防骗意识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9760">
                <a:tc gridSpan="2">
                  <a:txBody>
                    <a:bodyPr/>
                    <a:p>
                      <a:pPr algn="just">
                        <a:buNone/>
                      </a:pPr>
                      <a:r>
                        <a:rPr 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反诈工作人员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建立诈骗数据库，形成反诈模型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实现公安、银行、社交平台等部门信息联动，快速锁定诈骗团伙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共享诈骗分子信息，对高危账户、手机号、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地址等进行封禁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6895">
                <a:tc rowSpan="4">
                  <a:txBody>
                    <a:bodyPr/>
                    <a:p>
                      <a:pPr algn="just">
                        <a:buNone/>
                      </a:pPr>
                      <a:r>
                        <a:rPr 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反诈骗系统的技术团队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维护人员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保障系统稳定运行，避免宕机和服务中断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定期更新系统，修复漏洞，优化性能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990">
                <a:tc vMerge="1"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数据管理人员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分析诈骗模式，训练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模型，提高识别准确率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维护黑名单数据库，实现跨机构数据共享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990">
                <a:tc vMerge="1"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安全管理人员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保护系统免受黑客攻击，防止数据泄露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加强账号安全，防止诈骗分子伪装或劫持账户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1030">
                <a:tc vMerge="1"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经营管理人员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负责系统投资、成本控制、收益评估，评估行业合作、推广投入的性价比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促进行业合作，与公安、银行、社交平台联动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4990">
                <a:tc gridSpan="2">
                  <a:txBody>
                    <a:bodyPr/>
                    <a:p>
                      <a:pPr algn="just">
                        <a:buNone/>
                      </a:pPr>
                      <a:r>
                        <a:rPr 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政府监管机构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  <a:tc>
                  <a:txBody>
                    <a:bodyPr/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建立全国性诈骗分子、账户、电话等信息库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需要对系统的法律合规性进行监管，保障系统合法合规运作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705975" y="3025775"/>
            <a:ext cx="173672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	</a:t>
            </a:r>
            <a:r>
              <a:rPr lang="zh-CN" altLang="en-US" sz="1000" dirty="0">
                <a:solidFill>
                  <a:prstClr val="white"/>
                </a:solidFill>
                <a:cs typeface="+mn-ea"/>
                <a:sym typeface="+mn-lt"/>
              </a:rPr>
              <a:t>全球犯罪得分网站</a:t>
            </a: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展示了 2023 年全球网络依赖型犯罪指数。与智慧反电信欺诈系统项目而言，颜色深的地区如北美、俄罗斯等地，表明网络犯罪形势严峻，项目可据此针对性加强在这些地区的数据监测和分析，优化算法以应对复杂的网络欺诈手段。同时，全球平均得分 4.55 可作为参考，衡量系统在全球反欺诈工作中的目标水平，提升整体反诈能力。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05975" y="2308225"/>
            <a:ext cx="1736725" cy="43878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 defTabSz="285750"/>
            <a:r>
              <a:rPr lang="zh-CN" altLang="id-ID" sz="1125" spc="188" dirty="0">
                <a:solidFill>
                  <a:prstClr val="white"/>
                </a:solidFill>
                <a:cs typeface="+mn-ea"/>
                <a:sym typeface="+mn-lt"/>
              </a:rPr>
              <a:t>全球网络犯罪（电诈）分布</a:t>
            </a:r>
            <a:r>
              <a:rPr lang="zh-CN" altLang="id-ID" sz="1125" spc="188" dirty="0">
                <a:solidFill>
                  <a:prstClr val="white"/>
                </a:solidFill>
                <a:cs typeface="+mn-ea"/>
                <a:sym typeface="+mn-lt"/>
              </a:rPr>
              <a:t>热力图</a:t>
            </a:r>
            <a:endParaRPr lang="zh-CN" altLang="id-ID" sz="1125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177290" y="917575"/>
            <a:ext cx="4539615" cy="66103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3130">
              <a:spcBef>
                <a:spcPts val="1000"/>
              </a:spcBef>
            </a:pPr>
            <a:r>
              <a: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硬数据采集过程及</a:t>
            </a:r>
            <a:r>
              <a: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结果</a:t>
            </a:r>
            <a:endParaRPr lang="zh-CN" altLang="en-US" sz="3000" dirty="0">
              <a:solidFill>
                <a:prstClr val="white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图片占位符 5" descr="C:\Users\hesou\Desktop\大二下\软件需求\PPT图片\电诈全球分布.png电诈全球分布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480060" y="1726565"/>
            <a:ext cx="8797925" cy="4318635"/>
          </a:xfr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72110" y="4381580"/>
            <a:ext cx="3228408" cy="1311946"/>
            <a:chOff x="1441101" y="993866"/>
            <a:chExt cx="5165452" cy="2099113"/>
          </a:xfrm>
        </p:grpSpPr>
        <p:sp>
          <p:nvSpPr>
            <p:cNvPr id="5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cs typeface="+mn-ea"/>
                  <a:sym typeface="+mn-lt"/>
                </a:rPr>
                <a:t>硬数据采集过程及</a:t>
              </a:r>
              <a:r>
                <a:rPr lang="zh-CN" altLang="en-US" sz="3000" dirty="0">
                  <a:solidFill>
                    <a:prstClr val="white"/>
                  </a:solidFill>
                  <a:cs typeface="+mn-ea"/>
                  <a:sym typeface="+mn-lt"/>
                </a:rPr>
                <a:t>结果</a:t>
              </a:r>
              <a:endParaRPr lang="zh-CN" altLang="en-US" sz="3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</a:t>
              </a:r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719955" y="4468495"/>
            <a:ext cx="5930900" cy="141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	为了弥补问卷采集收集到软数据偏多、硬数据偏少的问题，我们进一步从政府平台、相关平台、APP的年度报告，以及知网、万方等数据库文献中查找相关数据。</a:t>
            </a:r>
            <a:endParaRPr lang="en-US" sz="1200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	数据显示，电信诈骗的主要受害群体为18至40岁的无业人员（占50%）和学生（占13%），刷单返利（28%）和虚假购物（19%）是最常见的诈骗类型。反诈宣传在社交媒体上反响强烈，相关话题阅读量超千万，显示公众防诈意识正在提升，但仍需针对年轻人和高风险职业加强教育，以遏制诈骗高发态势。</a:t>
            </a:r>
            <a:endParaRPr lang="en-US" sz="1200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367840" y="542166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607552" y="436025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01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884660" y="1365080"/>
            <a:ext cx="1816381" cy="1816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124372" y="1258940"/>
            <a:ext cx="438153" cy="438151"/>
          </a:xfrm>
          <a:prstGeom prst="ellipse">
            <a:avLst/>
          </a:prstGeom>
          <a:gradFill flip="none" rotWithShape="1"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0" dist="4445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85750"/>
            <a:r>
              <a:rPr lang="en-US" sz="1000" b="1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id-ID" sz="10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1481" y="542166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4" name="Rectangle 53"/>
          <p:cNvSpPr/>
          <p:nvPr/>
        </p:nvSpPr>
        <p:spPr>
          <a:xfrm flipH="1">
            <a:off x="6401481" y="974019"/>
            <a:ext cx="1816381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en-US" sz="1250" b="1" dirty="0">
                <a:solidFill>
                  <a:prstClr val="white"/>
                </a:solidFill>
                <a:cs typeface="+mn-ea"/>
                <a:sym typeface="+mn-lt"/>
              </a:rPr>
              <a:t>Your Title Here</a:t>
            </a:r>
            <a:endParaRPr lang="en-US" sz="12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Rectangle 54"/>
          <p:cNvSpPr/>
          <p:nvPr/>
        </p:nvSpPr>
        <p:spPr>
          <a:xfrm flipH="1">
            <a:off x="6538402" y="1258940"/>
            <a:ext cx="1542538" cy="73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en-US" sz="875" dirty="0">
                <a:solidFill>
                  <a:prstClr val="white"/>
                </a:solidFill>
                <a:cs typeface="+mn-ea"/>
                <a:sym typeface="+mn-lt"/>
              </a:rPr>
              <a:t>A wonderful serenity has taken possession of my entire soul, like these sweet mornings of spring</a:t>
            </a:r>
            <a:endParaRPr lang="en-US" sz="875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641193" y="436025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85750"/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03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918301" y="1365080"/>
            <a:ext cx="1816381" cy="18163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Rectangle 59"/>
          <p:cNvSpPr/>
          <p:nvPr/>
        </p:nvSpPr>
        <p:spPr>
          <a:xfrm flipH="1">
            <a:off x="8918301" y="1796933"/>
            <a:ext cx="1816381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/>
            <a:r>
              <a:rPr lang="en-US" sz="1250" b="1" dirty="0">
                <a:solidFill>
                  <a:prstClr val="white"/>
                </a:solidFill>
                <a:cs typeface="+mn-ea"/>
                <a:sym typeface="+mn-lt"/>
              </a:rPr>
              <a:t>Your Title Here</a:t>
            </a:r>
            <a:endParaRPr lang="en-US" sz="12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Rectangle 60"/>
          <p:cNvSpPr/>
          <p:nvPr/>
        </p:nvSpPr>
        <p:spPr>
          <a:xfrm flipH="1">
            <a:off x="9055222" y="2081854"/>
            <a:ext cx="1542538" cy="73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5750">
              <a:lnSpc>
                <a:spcPct val="120000"/>
              </a:lnSpc>
            </a:pPr>
            <a:r>
              <a:rPr lang="en-US" sz="875" dirty="0">
                <a:solidFill>
                  <a:prstClr val="white"/>
                </a:solidFill>
                <a:cs typeface="+mn-ea"/>
                <a:sym typeface="+mn-lt"/>
              </a:rPr>
              <a:t>A wonderful serenity has taken possession of my entire soul, like these sweet mornings of spring</a:t>
            </a:r>
            <a:endParaRPr lang="en-US" sz="875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9158013" y="1258940"/>
            <a:ext cx="438153" cy="438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285750"/>
            <a:r>
              <a:rPr 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04</a:t>
            </a:r>
            <a:endParaRPr lang="id-ID" sz="1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-244673" y="887107"/>
            <a:ext cx="12681346" cy="2147993"/>
            <a:chOff x="-334975" y="1986203"/>
            <a:chExt cx="20290154" cy="3436788"/>
          </a:xfrm>
        </p:grpSpPr>
        <p:sp>
          <p:nvSpPr>
            <p:cNvPr id="64" name="Arc 63"/>
            <p:cNvSpPr/>
            <p:nvPr/>
          </p:nvSpPr>
          <p:spPr>
            <a:xfrm>
              <a:off x="-334975" y="1986203"/>
              <a:ext cx="2888343" cy="1747397"/>
            </a:xfrm>
            <a:prstGeom prst="arc">
              <a:avLst>
                <a:gd name="adj1" fmla="val 12376946"/>
                <a:gd name="adj2" fmla="val 20350807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Arc 64"/>
            <p:cNvSpPr/>
            <p:nvPr/>
          </p:nvSpPr>
          <p:spPr>
            <a:xfrm rot="1168118" flipV="1">
              <a:off x="3868402" y="3293282"/>
              <a:ext cx="2888343" cy="1749733"/>
            </a:xfrm>
            <a:prstGeom prst="arc">
              <a:avLst>
                <a:gd name="adj1" fmla="val 12332255"/>
                <a:gd name="adj2" fmla="val 20744307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Arc 65"/>
            <p:cNvSpPr/>
            <p:nvPr/>
          </p:nvSpPr>
          <p:spPr>
            <a:xfrm rot="20438251">
              <a:off x="8005807" y="2233659"/>
              <a:ext cx="2712217" cy="1666257"/>
            </a:xfrm>
            <a:prstGeom prst="arc">
              <a:avLst>
                <a:gd name="adj1" fmla="val 12644633"/>
                <a:gd name="adj2" fmla="val 20654507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Arc 66"/>
            <p:cNvSpPr/>
            <p:nvPr/>
          </p:nvSpPr>
          <p:spPr>
            <a:xfrm rot="1168118" flipV="1">
              <a:off x="12413132" y="3067029"/>
              <a:ext cx="2888343" cy="1749733"/>
            </a:xfrm>
            <a:prstGeom prst="arc">
              <a:avLst>
                <a:gd name="adj1" fmla="val 12332255"/>
                <a:gd name="adj2" fmla="val 19387139"/>
              </a:avLst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Arc 67"/>
            <p:cNvSpPr/>
            <p:nvPr/>
          </p:nvSpPr>
          <p:spPr>
            <a:xfrm rot="20928921">
              <a:off x="16562909" y="2701293"/>
              <a:ext cx="3392270" cy="2721698"/>
            </a:xfrm>
            <a:prstGeom prst="arc">
              <a:avLst>
                <a:gd name="adj1" fmla="val 13234911"/>
                <a:gd name="adj2" fmla="val 19966951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85750"/>
              <a:endParaRPr lang="id-ID" sz="1125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6607161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2170" y="974090"/>
            <a:ext cx="2905760" cy="178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53"/>
          <p:cNvSpPr/>
          <p:nvPr/>
        </p:nvSpPr>
        <p:spPr>
          <a:xfrm flipH="1">
            <a:off x="1487216" y="2939979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285750"/>
            <a:r>
              <a:rPr lang="zh-CN" altLang="en-US" sz="1250" b="1" dirty="0">
                <a:solidFill>
                  <a:prstClr val="white"/>
                </a:solidFill>
                <a:cs typeface="+mn-ea"/>
                <a:sym typeface="+mn-lt"/>
              </a:rPr>
              <a:t>诈骗类型</a:t>
            </a:r>
            <a:endParaRPr lang="zh-CN" altLang="en-US" sz="12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9807782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0780" y="1797050"/>
            <a:ext cx="2580640" cy="19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3"/>
          <p:cNvSpPr/>
          <p:nvPr/>
        </p:nvSpPr>
        <p:spPr>
          <a:xfrm flipH="1">
            <a:off x="3810046" y="876229"/>
            <a:ext cx="1816381" cy="28321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285750"/>
            <a:r>
              <a:rPr lang="zh-CN" altLang="en-US" sz="1250" b="1" dirty="0">
                <a:solidFill>
                  <a:prstClr val="white"/>
                </a:solidFill>
                <a:cs typeface="+mn-ea"/>
                <a:sym typeface="+mn-lt"/>
              </a:rPr>
              <a:t>高发被骗</a:t>
            </a:r>
            <a:r>
              <a:rPr lang="zh-CN" altLang="en-US" sz="1250" b="1" dirty="0">
                <a:solidFill>
                  <a:prstClr val="white"/>
                </a:solidFill>
                <a:cs typeface="+mn-ea"/>
                <a:sym typeface="+mn-lt"/>
              </a:rPr>
              <a:t>群体</a:t>
            </a:r>
            <a:endParaRPr lang="zh-CN" altLang="en-US" sz="12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8457563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10" y="0"/>
            <a:ext cx="2306955" cy="1883410"/>
          </a:xfrm>
          <a:prstGeom prst="rect">
            <a:avLst/>
          </a:prstGeom>
        </p:spPr>
      </p:pic>
      <p:pic>
        <p:nvPicPr>
          <p:cNvPr id="128658779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55" y="1865630"/>
            <a:ext cx="2276475" cy="1899285"/>
          </a:xfrm>
          <a:prstGeom prst="rect">
            <a:avLst/>
          </a:prstGeom>
        </p:spPr>
      </p:pic>
      <p:pic>
        <p:nvPicPr>
          <p:cNvPr id="681646682" name="图片 4" descr="反电诈不停歇，这份亮眼“成绩单”请查收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40750" y="0"/>
            <a:ext cx="2802255" cy="1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789443" name="图片 5" descr="反电诈不停歇，这份亮眼“成绩单”请查收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40750" y="1660525"/>
            <a:ext cx="2802255" cy="210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3978" y="1175882"/>
            <a:ext cx="11474473" cy="3308504"/>
            <a:chOff x="569732" y="1175882"/>
            <a:chExt cx="11474473" cy="3308504"/>
          </a:xfrm>
        </p:grpSpPr>
        <p:grpSp>
          <p:nvGrpSpPr>
            <p:cNvPr id="36" name="组合 35"/>
            <p:cNvGrpSpPr/>
            <p:nvPr/>
          </p:nvGrpSpPr>
          <p:grpSpPr>
            <a:xfrm>
              <a:off x="569732" y="1175882"/>
              <a:ext cx="9400076" cy="3046894"/>
              <a:chOff x="618287" y="1277346"/>
              <a:chExt cx="9400076" cy="304689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18287" y="1680411"/>
                <a:ext cx="1144865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P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637768" y="2045237"/>
                <a:ext cx="133882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A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023990" y="1814932"/>
                <a:ext cx="1165704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05311" y="1277346"/>
                <a:ext cx="121860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810834" y="1579120"/>
                <a:ext cx="121860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275822" y="1725982"/>
                <a:ext cx="1245854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H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852659" y="2108249"/>
                <a:ext cx="1165704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0043664" y="1869384"/>
              <a:ext cx="105990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984299" y="2268395"/>
              <a:ext cx="105990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047883" y="3794786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面谈及原型的过程和结果</a:t>
            </a:r>
            <a:r>
              <a:rPr kumimoji="0" lang="id-ID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id-ID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4742330" y="1377450"/>
            <a:ext cx="6225311" cy="4103101"/>
          </a:xfrm>
          <a:prstGeom prst="roundRect">
            <a:avLst>
              <a:gd name="adj" fmla="val 27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245101" y="980818"/>
            <a:ext cx="3678776" cy="4896365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dist="1206500" sx="85000" sy="85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785709" y="1374689"/>
            <a:ext cx="1312905" cy="1312905"/>
          </a:xfrm>
          <a:custGeom>
            <a:avLst/>
            <a:gdLst>
              <a:gd name="connsiteX0" fmla="*/ 1050324 w 2100648"/>
              <a:gd name="connsiteY0" fmla="*/ 115072 h 2100648"/>
              <a:gd name="connsiteX1" fmla="*/ 115072 w 2100648"/>
              <a:gd name="connsiteY1" fmla="*/ 1050324 h 2100648"/>
              <a:gd name="connsiteX2" fmla="*/ 1050324 w 2100648"/>
              <a:gd name="connsiteY2" fmla="*/ 1985576 h 2100648"/>
              <a:gd name="connsiteX3" fmla="*/ 1985576 w 2100648"/>
              <a:gd name="connsiteY3" fmla="*/ 1050324 h 2100648"/>
              <a:gd name="connsiteX4" fmla="*/ 1050324 w 2100648"/>
              <a:gd name="connsiteY4" fmla="*/ 115072 h 2100648"/>
              <a:gd name="connsiteX5" fmla="*/ 1050324 w 2100648"/>
              <a:gd name="connsiteY5" fmla="*/ 0 h 2100648"/>
              <a:gd name="connsiteX6" fmla="*/ 2100648 w 2100648"/>
              <a:gd name="connsiteY6" fmla="*/ 1050324 h 2100648"/>
              <a:gd name="connsiteX7" fmla="*/ 1050324 w 2100648"/>
              <a:gd name="connsiteY7" fmla="*/ 2100648 h 2100648"/>
              <a:gd name="connsiteX8" fmla="*/ 0 w 2100648"/>
              <a:gd name="connsiteY8" fmla="*/ 1050324 h 2100648"/>
              <a:gd name="connsiteX9" fmla="*/ 1050324 w 2100648"/>
              <a:gd name="connsiteY9" fmla="*/ 0 h 210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0648" h="2100648">
                <a:moveTo>
                  <a:pt x="1050324" y="115072"/>
                </a:moveTo>
                <a:cubicBezTo>
                  <a:pt x="533799" y="115072"/>
                  <a:pt x="115072" y="533799"/>
                  <a:pt x="115072" y="1050324"/>
                </a:cubicBezTo>
                <a:cubicBezTo>
                  <a:pt x="115072" y="1566849"/>
                  <a:pt x="533799" y="1985576"/>
                  <a:pt x="1050324" y="1985576"/>
                </a:cubicBezTo>
                <a:cubicBezTo>
                  <a:pt x="1566849" y="1985576"/>
                  <a:pt x="1985576" y="1566849"/>
                  <a:pt x="1985576" y="1050324"/>
                </a:cubicBezTo>
                <a:cubicBezTo>
                  <a:pt x="1985576" y="533799"/>
                  <a:pt x="1566849" y="115072"/>
                  <a:pt x="1050324" y="115072"/>
                </a:cubicBezTo>
                <a:close/>
                <a:moveTo>
                  <a:pt x="1050324" y="0"/>
                </a:moveTo>
                <a:cubicBezTo>
                  <a:pt x="1630402" y="0"/>
                  <a:pt x="2100648" y="470246"/>
                  <a:pt x="2100648" y="1050324"/>
                </a:cubicBezTo>
                <a:cubicBezTo>
                  <a:pt x="2100648" y="1630402"/>
                  <a:pt x="1630402" y="2100648"/>
                  <a:pt x="1050324" y="2100648"/>
                </a:cubicBezTo>
                <a:cubicBezTo>
                  <a:pt x="470246" y="2100648"/>
                  <a:pt x="0" y="1630402"/>
                  <a:pt x="0" y="1050324"/>
                </a:cubicBezTo>
                <a:cubicBezTo>
                  <a:pt x="0" y="470246"/>
                  <a:pt x="470246" y="0"/>
                  <a:pt x="1050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Text Placeholder 2"/>
          <p:cNvSpPr txBox="1"/>
          <p:nvPr/>
        </p:nvSpPr>
        <p:spPr>
          <a:xfrm>
            <a:off x="3277578" y="1489964"/>
            <a:ext cx="1645663" cy="46967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3130">
              <a:spcBef>
                <a:spcPts val="1000"/>
              </a:spcBef>
            </a:pPr>
            <a:r>
              <a:rPr lang="zh-CN" altLang="en-US" sz="1500" dirty="0">
                <a:solidFill>
                  <a:prstClr val="white"/>
                </a:solidFill>
                <a:cs typeface="+mn-ea"/>
                <a:sym typeface="+mn-lt"/>
              </a:rPr>
              <a:t>面谈过程及</a:t>
            </a:r>
            <a:endParaRPr lang="zh-CN" altLang="en-US" sz="1500" dirty="0">
              <a:solidFill>
                <a:prstClr val="white"/>
              </a:solidFill>
              <a:cs typeface="+mn-ea"/>
              <a:sym typeface="+mn-lt"/>
            </a:endParaRPr>
          </a:p>
          <a:p>
            <a:pPr algn="l" defTabSz="913130">
              <a:spcBef>
                <a:spcPts val="1000"/>
              </a:spcBef>
            </a:pPr>
            <a:r>
              <a:rPr lang="zh-CN" altLang="en-US" sz="1500" dirty="0">
                <a:solidFill>
                  <a:prstClr val="white"/>
                </a:solidFill>
                <a:cs typeface="+mn-ea"/>
                <a:sym typeface="+mn-lt"/>
              </a:rPr>
              <a:t>结果</a:t>
            </a:r>
            <a:endParaRPr lang="zh-CN" altLang="en-US" sz="15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0722" y="2189274"/>
            <a:ext cx="993153" cy="245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defTabSz="285750"/>
            <a:r>
              <a:rPr lang="en-US" altLang="zh-CN" sz="1000" spc="188" dirty="0">
                <a:solidFill>
                  <a:prstClr val="white"/>
                </a:solidFill>
                <a:cs typeface="+mn-ea"/>
                <a:sym typeface="+mn-lt"/>
              </a:rPr>
              <a:t>3.21</a:t>
            </a:r>
            <a:endParaRPr lang="en-US" altLang="zh-CN" sz="1000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90456" y="2845264"/>
            <a:ext cx="1507959" cy="34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500" dirty="0">
                <a:solidFill>
                  <a:prstClr val="white"/>
                </a:solidFill>
                <a:cs typeface="+mn-ea"/>
                <a:sym typeface="+mn-lt"/>
              </a:rPr>
              <a:t>About</a:t>
            </a:r>
            <a:endParaRPr lang="en-US" sz="15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90675" y="3241675"/>
            <a:ext cx="1394460" cy="208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我们与甲方进行了简单的面谈，双方一直决定用大模型模拟甲方进行</a:t>
            </a:r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Q&amp;A</a:t>
            </a: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。之后列出汝右图所示问题对</a:t>
            </a:r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deepseek</a:t>
            </a: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和豆包</a:t>
            </a:r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进行了</a:t>
            </a: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深度提问。</a:t>
            </a:r>
            <a:endParaRPr lang="zh-CN" altLang="en-US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91428" y="1714515"/>
            <a:ext cx="1707662" cy="24511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 defTabSz="285750"/>
            <a:r>
              <a:rPr lang="en-US" sz="1000" spc="188" dirty="0">
                <a:solidFill>
                  <a:prstClr val="white"/>
                </a:solidFill>
                <a:cs typeface="+mn-ea"/>
                <a:sym typeface="+mn-lt"/>
              </a:rPr>
              <a:t>AI</a:t>
            </a:r>
            <a:r>
              <a:rPr lang="zh-CN" altLang="en-US" sz="1000" spc="188" dirty="0">
                <a:solidFill>
                  <a:prstClr val="white"/>
                </a:solidFill>
                <a:cs typeface="+mn-ea"/>
                <a:sym typeface="+mn-lt"/>
              </a:rPr>
              <a:t>问答</a:t>
            </a:r>
            <a:r>
              <a:rPr lang="zh-CN" altLang="en-US" sz="1000" spc="188" dirty="0">
                <a:solidFill>
                  <a:prstClr val="white"/>
                </a:solidFill>
                <a:cs typeface="+mn-ea"/>
                <a:sym typeface="+mn-lt"/>
              </a:rPr>
              <a:t>结果</a:t>
            </a:r>
            <a:endParaRPr lang="zh-CN" altLang="en-US" sz="1000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email"/>
          <a:srcRect/>
          <a:stretch>
            <a:fillRect/>
          </a:stretch>
        </p:blipFill>
        <p:spPr/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90" y="1374775"/>
            <a:ext cx="2899410" cy="4093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70" y="2845435"/>
            <a:ext cx="1527810" cy="2823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55" y="2189480"/>
            <a:ext cx="7259320" cy="3363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64695" y="1199771"/>
            <a:ext cx="5522751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altLang="zh-CN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	</a:t>
            </a: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面谈以及</a:t>
            </a:r>
            <a:r>
              <a:rPr lang="en-US" altLang="zh-CN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问答</a:t>
            </a:r>
            <a:r>
              <a:rPr lang="en-US" sz="1200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围绕智慧反电诈系统展开，涵盖系统认识与功能需求、用户相关分析、系统评估与期望、合作关键问题等内容，为系统开发提供多维度参考，助力打造实用高效的反电诈系统。下面从四个方面进行总结：</a:t>
            </a:r>
            <a:endParaRPr lang="en-US" sz="1200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1951" y="280518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3504" y="280518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05056" y="280518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76609" y="2805185"/>
            <a:ext cx="2018028" cy="90257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1953" y="3568488"/>
            <a:ext cx="1897220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rPr>
              <a:t>甲方认为当前反电信诈骗系统有一定作用，但存在不足。新系统需具备数据监测分析、诈骗风险评估、预警提示、号码识别拦截、用户教育、部门协同等功能，这些功能对防范和打击电信诈骗至关重要。</a:t>
            </a:r>
            <a:endParaRPr lang="en-US" sz="1200" dirty="0">
              <a:solidFill>
                <a:prstClr val="white">
                  <a:lumMod val="8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3" name="Freeform 20"/>
          <p:cNvSpPr>
            <a:spLocks noChangeArrowheads="1"/>
          </p:cNvSpPr>
          <p:nvPr/>
        </p:nvSpPr>
        <p:spPr bwMode="auto">
          <a:xfrm>
            <a:off x="3756075" y="3103004"/>
            <a:ext cx="368995" cy="374228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29"/>
          <p:cNvSpPr>
            <a:spLocks noChangeArrowheads="1"/>
          </p:cNvSpPr>
          <p:nvPr/>
        </p:nvSpPr>
        <p:spPr bwMode="auto">
          <a:xfrm>
            <a:off x="1161951" y="3120015"/>
            <a:ext cx="329739" cy="34020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Freeform 79"/>
          <p:cNvSpPr>
            <a:spLocks noChangeArrowheads="1"/>
          </p:cNvSpPr>
          <p:nvPr/>
        </p:nvSpPr>
        <p:spPr bwMode="auto">
          <a:xfrm>
            <a:off x="8912940" y="3112164"/>
            <a:ext cx="353293" cy="355908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8" name="Freeform 123"/>
          <p:cNvSpPr>
            <a:spLocks noChangeArrowheads="1"/>
          </p:cNvSpPr>
          <p:nvPr/>
        </p:nvSpPr>
        <p:spPr bwMode="auto">
          <a:xfrm>
            <a:off x="6305055" y="3118706"/>
            <a:ext cx="334973" cy="34282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lIns="21431" tIns="10716" rIns="21431" bIns="10716" anchor="ctr"/>
          <a:lstStyle/>
          <a:p>
            <a:pPr defTabSz="285750"/>
            <a:endParaRPr lang="en-US" sz="11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98759" y="323724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id-ID" sz="1125" b="1" dirty="0">
                <a:solidFill>
                  <a:prstClr val="white"/>
                </a:solidFill>
                <a:cs typeface="+mn-ea"/>
                <a:sym typeface="+mn-lt"/>
              </a:rPr>
              <a:t>系统认知与功能</a:t>
            </a:r>
            <a:r>
              <a:rPr lang="zh-CN" altLang="id-ID" sz="1125" b="1" dirty="0">
                <a:solidFill>
                  <a:prstClr val="white"/>
                </a:solidFill>
                <a:cs typeface="+mn-ea"/>
                <a:sym typeface="+mn-lt"/>
              </a:rPr>
              <a:t>规划</a:t>
            </a:r>
            <a:endParaRPr lang="zh-CN" altLang="id-ID" sz="1125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33503" y="3568488"/>
            <a:ext cx="1897220" cy="208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rPr>
              <a:t>普通民众、电信运营商、公安部门是主要用户。普通民众希望系统预警准确、知识易懂、操作便捷；运营商期望系统与现有网络管理系统兼容，高效识别拦截号码；公安部门需要详细准确的信息及系统对接，便于调查取证。</a:t>
            </a:r>
            <a:endParaRPr lang="en-US" sz="1200" dirty="0">
              <a:solidFill>
                <a:prstClr val="white">
                  <a:lumMod val="8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70310" y="323724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id-ID" sz="1125" b="1" dirty="0">
                <a:solidFill>
                  <a:prstClr val="white"/>
                </a:solidFill>
                <a:cs typeface="+mn-ea"/>
                <a:sym typeface="+mn-lt"/>
              </a:rPr>
              <a:t>不同用户需求</a:t>
            </a:r>
            <a:r>
              <a:rPr lang="zh-CN" altLang="id-ID" sz="1125" b="1" dirty="0">
                <a:solidFill>
                  <a:prstClr val="white"/>
                </a:solidFill>
                <a:cs typeface="+mn-ea"/>
                <a:sym typeface="+mn-lt"/>
              </a:rPr>
              <a:t>剖析</a:t>
            </a:r>
            <a:endParaRPr lang="zh-CN" altLang="id-ID" sz="1125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85051" y="3568488"/>
            <a:ext cx="1897220" cy="208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rPr>
              <a:t>判断系统成功与否，要看是否降低诈骗案件发生率、用户满意度及技术性能。好系统应具备准确性、实时性、易用性、可扩展性和安全性。同时甲方明确了喜欢或不喜欢使用系统的原因，以及系统故障可能的原因和严重后果。</a:t>
            </a:r>
            <a:endParaRPr lang="en-US" sz="1200" dirty="0">
              <a:solidFill>
                <a:prstClr val="white">
                  <a:lumMod val="8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21857" y="323724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b="1" dirty="0">
                <a:solidFill>
                  <a:prstClr val="white"/>
                </a:solidFill>
                <a:cs typeface="+mn-ea"/>
                <a:sym typeface="+mn-lt"/>
              </a:rPr>
              <a:t>系统评估与理性</a:t>
            </a:r>
            <a:r>
              <a:rPr lang="zh-CN" altLang="en-US" sz="1125" b="1" dirty="0">
                <a:solidFill>
                  <a:prstClr val="white"/>
                </a:solidFill>
                <a:cs typeface="+mn-ea"/>
                <a:sym typeface="+mn-lt"/>
              </a:rPr>
              <a:t>特性</a:t>
            </a:r>
            <a:endParaRPr lang="zh-CN" altLang="en-US" sz="1125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850614" y="3568488"/>
            <a:ext cx="1897220" cy="163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200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rPr>
              <a:t>甲方关注系统更新维护、数据隐私保护、成本及与现有平台对接等问题。希望开发团队定期更新系统，保障数据安全，合理分担成本。同时建立有效反馈渠道，及时处理用户问题。</a:t>
            </a:r>
            <a:endParaRPr lang="en-US" sz="1200" dirty="0">
              <a:solidFill>
                <a:prstClr val="white">
                  <a:lumMod val="8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287420" y="3237240"/>
            <a:ext cx="1539788" cy="26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/>
            <a:r>
              <a:rPr lang="zh-CN" altLang="en-US" sz="1125" b="1" dirty="0">
                <a:solidFill>
                  <a:prstClr val="white"/>
                </a:solidFill>
                <a:cs typeface="+mn-ea"/>
                <a:sym typeface="+mn-lt"/>
              </a:rPr>
              <a:t>合作关键要点</a:t>
            </a:r>
            <a:endParaRPr lang="id-ID" sz="1125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6250" y="969101"/>
            <a:ext cx="3976370" cy="895985"/>
            <a:chOff x="1441101" y="993866"/>
            <a:chExt cx="6362191" cy="1433576"/>
          </a:xfrm>
        </p:grpSpPr>
        <p:sp>
          <p:nvSpPr>
            <p:cNvPr id="2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面谈结果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Rectangle 2"/>
          <p:cNvSpPr/>
          <p:nvPr/>
        </p:nvSpPr>
        <p:spPr>
          <a:xfrm rot="5400000" flipH="1">
            <a:off x="-367620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Rectangle 2"/>
          <p:cNvSpPr/>
          <p:nvPr/>
        </p:nvSpPr>
        <p:spPr>
          <a:xfrm rot="5400000">
            <a:off x="-384956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2089785" y="6337935"/>
            <a:ext cx="6985" cy="93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426" y="5766314"/>
            <a:ext cx="1129698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10231" y="5439260"/>
            <a:ext cx="334861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1176655"/>
            <a:ext cx="10950575" cy="4946650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811430" y="280761"/>
            <a:ext cx="3976370" cy="895985"/>
            <a:chOff x="1441101" y="993866"/>
            <a:chExt cx="6362191" cy="1433576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原型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设计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C:\Users\hesou\Desktop\大二下\软件需求\PPT图片\原型1.png原型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189625" y="1614146"/>
            <a:ext cx="1816100" cy="3628948"/>
          </a:xfrm>
        </p:spPr>
      </p:pic>
      <p:sp>
        <p:nvSpPr>
          <p:cNvPr id="3" name="Rectangle: Rounded Corners 2"/>
          <p:cNvSpPr/>
          <p:nvPr/>
        </p:nvSpPr>
        <p:spPr>
          <a:xfrm>
            <a:off x="3005228" y="1235178"/>
            <a:ext cx="2678802" cy="2098859"/>
          </a:xfrm>
          <a:prstGeom prst="roundRect">
            <a:avLst>
              <a:gd name="adj" fmla="val 4365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13716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1" name="图片占位符 10" descr="C:\Users\hesou\Desktop\大二下\软件需求\PPT图片\原型2.png原型2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3005455" y="2962275"/>
            <a:ext cx="1451610" cy="2853055"/>
          </a:xfrm>
        </p:spPr>
      </p:pic>
      <p:grpSp>
        <p:nvGrpSpPr>
          <p:cNvPr id="4" name="Group 3"/>
          <p:cNvGrpSpPr/>
          <p:nvPr/>
        </p:nvGrpSpPr>
        <p:grpSpPr>
          <a:xfrm>
            <a:off x="3248376" y="1514172"/>
            <a:ext cx="2192509" cy="1062002"/>
            <a:chOff x="984877" y="4259387"/>
            <a:chExt cx="2174413" cy="1053236"/>
          </a:xfrm>
        </p:grpSpPr>
        <p:sp>
          <p:nvSpPr>
            <p:cNvPr id="5" name="Text Placeholder 2"/>
            <p:cNvSpPr txBox="1"/>
            <p:nvPr/>
          </p:nvSpPr>
          <p:spPr>
            <a:xfrm>
              <a:off x="984877" y="4259387"/>
              <a:ext cx="2041063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id-ID" sz="2400" dirty="0">
                  <a:solidFill>
                    <a:prstClr val="white"/>
                  </a:solidFill>
                  <a:cs typeface="+mn-ea"/>
                  <a:sym typeface="+mn-lt"/>
                </a:rPr>
                <a:t>主界面</a:t>
              </a:r>
              <a:endParaRPr lang="zh-CN" altLang="id-ID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84877" y="4808816"/>
              <a:ext cx="2174413" cy="503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参考反诈</a:t>
              </a:r>
              <a:r>
                <a:rPr lang="en-US" altLang="zh-CN" sz="1125" dirty="0">
                  <a:solidFill>
                    <a:prstClr val="white"/>
                  </a:solidFill>
                  <a:cs typeface="+mn-ea"/>
                  <a:sym typeface="+mn-lt"/>
                </a:rPr>
                <a:t>AAP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对界面进行了初始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规划</a:t>
              </a:r>
              <a:endParaRPr lang="zh-CN" altLang="en-US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Rectangle: Rounded Corners 12"/>
          <p:cNvSpPr/>
          <p:nvPr/>
        </p:nvSpPr>
        <p:spPr>
          <a:xfrm>
            <a:off x="8093026" y="1235178"/>
            <a:ext cx="2678802" cy="2098859"/>
          </a:xfrm>
          <a:prstGeom prst="roundRect">
            <a:avLst>
              <a:gd name="adj" fmla="val 4365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13716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7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36173" y="1514172"/>
            <a:ext cx="2192509" cy="1270282"/>
            <a:chOff x="984877" y="4259387"/>
            <a:chExt cx="2174413" cy="1259797"/>
          </a:xfrm>
        </p:grpSpPr>
        <p:sp>
          <p:nvSpPr>
            <p:cNvPr id="15" name="Text Placeholder 2"/>
            <p:cNvSpPr txBox="1"/>
            <p:nvPr/>
          </p:nvSpPr>
          <p:spPr>
            <a:xfrm>
              <a:off x="984877" y="4259387"/>
              <a:ext cx="2041063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id-ID" sz="2400" dirty="0">
                  <a:solidFill>
                    <a:prstClr val="white"/>
                  </a:solidFill>
                  <a:cs typeface="+mn-ea"/>
                  <a:sym typeface="+mn-lt"/>
                </a:rPr>
                <a:t>部分功能界面</a:t>
              </a:r>
              <a:endParaRPr lang="zh-CN" altLang="id-ID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4877" y="4808816"/>
              <a:ext cx="2174413" cy="710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除了初试界面，</a:t>
              </a:r>
              <a:r>
                <a:rPr lang="en-US" altLang="zh-CN" sz="1125" dirty="0">
                  <a:solidFill>
                    <a:prstClr val="white"/>
                  </a:solidFill>
                  <a:cs typeface="+mn-ea"/>
                  <a:sym typeface="+mn-lt"/>
                </a:rPr>
                <a:t>AAP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还有</a:t>
              </a:r>
              <a:r>
                <a:rPr lang="en-US" altLang="zh-CN" sz="1125" dirty="0">
                  <a:solidFill>
                    <a:prstClr val="white"/>
                  </a:solidFill>
                  <a:cs typeface="+mn-ea"/>
                  <a:sym typeface="+mn-lt"/>
                </a:rPr>
                <a:t>“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阻拦骚扰电话</a:t>
              </a:r>
              <a:r>
                <a:rPr lang="en-US" altLang="zh-CN" sz="1125" dirty="0">
                  <a:solidFill>
                    <a:prstClr val="white"/>
                  </a:solidFill>
                  <a:cs typeface="+mn-ea"/>
                  <a:sym typeface="+mn-lt"/>
                </a:rPr>
                <a:t>”“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反诈知识宣传</a:t>
              </a:r>
              <a:r>
                <a:rPr lang="en-US" altLang="zh-CN" sz="1125" dirty="0">
                  <a:solidFill>
                    <a:prstClr val="white"/>
                  </a:solidFill>
                  <a:cs typeface="+mn-ea"/>
                  <a:sym typeface="+mn-lt"/>
                </a:rPr>
                <a:t>”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等其他功能</a:t>
              </a:r>
              <a:r>
                <a:rPr lang="zh-CN" altLang="en-US" sz="1125" dirty="0">
                  <a:solidFill>
                    <a:prstClr val="white"/>
                  </a:solidFill>
                  <a:cs typeface="+mn-ea"/>
                  <a:sym typeface="+mn-lt"/>
                </a:rPr>
                <a:t>界面。</a:t>
              </a:r>
              <a:endParaRPr lang="zh-CN" altLang="en-US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AutoShape 2" descr="White Pineapple Print Printer Paper"/>
          <p:cNvSpPr>
            <a:spLocks noChangeAspect="1" noChangeArrowheads="1"/>
          </p:cNvSpPr>
          <p:nvPr/>
        </p:nvSpPr>
        <p:spPr bwMode="auto">
          <a:xfrm>
            <a:off x="6000254" y="333375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/>
          <a:lstStyle/>
          <a:p>
            <a:pPr defTabSz="285750"/>
            <a:endParaRPr lang="id-ID" sz="1125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811430" y="280761"/>
            <a:ext cx="3976370" cy="895985"/>
            <a:chOff x="1441101" y="993866"/>
            <a:chExt cx="6362191" cy="1433576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原型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设计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占位符 7" descr="C:\Users\hesou\Desktop\大二下\软件需求\PPT图片\原型3.png原型3"/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08360" y="1614146"/>
            <a:ext cx="1753870" cy="3628948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占位符 10" descr="C:\Users\hesou\Desktop\大二下\软件需求\PPT图片\原型8.png原型8"/>
          <p:cNvPicPr>
            <a:picLocks noGrp="1"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93075" y="2962275"/>
            <a:ext cx="1446530" cy="2853055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6276" y="1263951"/>
            <a:ext cx="10897354" cy="3220435"/>
            <a:chOff x="1088347" y="1104753"/>
            <a:chExt cx="10897354" cy="322043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88347" y="1104753"/>
              <a:ext cx="9623269" cy="3220435"/>
              <a:chOff x="618287" y="1226261"/>
              <a:chExt cx="9623269" cy="322043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18287" y="1680411"/>
                <a:ext cx="1144865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P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919950" y="2071211"/>
                <a:ext cx="133882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A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474929" y="1724721"/>
                <a:ext cx="1165704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R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826377" y="1226261"/>
                <a:ext cx="121860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T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134238" y="1718587"/>
                <a:ext cx="103906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F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428009" y="1834976"/>
                <a:ext cx="1447832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O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026159" y="2230705"/>
                <a:ext cx="121539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800" dirty="0">
                    <a:solidFill>
                      <a:schemeClr val="bg1"/>
                    </a:solidFill>
                    <a:cs typeface="+mn-ea"/>
                    <a:sym typeface="+mn-lt"/>
                  </a:rPr>
                  <a:t>U</a:t>
                </a:r>
                <a:endParaRPr lang="zh-CN" altLang="en-US" sz="13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0819997" y="1932709"/>
              <a:ext cx="116570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2885323" y="3764306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技术博客</a:t>
            </a: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zh-CN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需要文档内容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Rectangle 2"/>
          <p:cNvSpPr/>
          <p:nvPr/>
        </p:nvSpPr>
        <p:spPr>
          <a:xfrm rot="5400000" flipH="1">
            <a:off x="-367620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Rectangle 2"/>
          <p:cNvSpPr/>
          <p:nvPr/>
        </p:nvSpPr>
        <p:spPr>
          <a:xfrm rot="5400000">
            <a:off x="-384956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426" y="5766314"/>
            <a:ext cx="1129698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10231" y="5439260"/>
            <a:ext cx="334861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 descr="9e8b247b65a906765d32ddce0b83da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113155"/>
            <a:ext cx="10327005" cy="5415915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963830" y="217261"/>
            <a:ext cx="3976370" cy="895985"/>
            <a:chOff x="1441101" y="993866"/>
            <a:chExt cx="6362191" cy="1433576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技术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博客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015990" y="498475"/>
            <a:ext cx="617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全部详细内容：</a:t>
            </a:r>
            <a:r>
              <a:rPr lang="en-US" altLang="zh-CN">
                <a:solidFill>
                  <a:schemeClr val="bg1"/>
                </a:solidFill>
              </a:rPr>
              <a:t>https://github.com/wjl-yyds/BIT2025-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992236" y="778331"/>
            <a:ext cx="6207528" cy="1311946"/>
            <a:chOff x="5410265" y="1195901"/>
            <a:chExt cx="9932044" cy="2099113"/>
          </a:xfrm>
        </p:grpSpPr>
        <p:sp>
          <p:nvSpPr>
            <p:cNvPr id="21" name="Text Placeholder 2"/>
            <p:cNvSpPr txBox="1"/>
            <p:nvPr/>
          </p:nvSpPr>
          <p:spPr>
            <a:xfrm>
              <a:off x="5410265" y="1645636"/>
              <a:ext cx="9932044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130">
                <a:spcBef>
                  <a:spcPts val="1000"/>
                </a:spcBef>
              </a:pP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任务</a:t>
              </a:r>
              <a:r>
                <a:rPr lang="zh-CN" altLang="en-US" sz="3000" dirty="0">
                  <a:solidFill>
                    <a:prstClr val="white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分工</a:t>
              </a:r>
              <a:endParaRPr lang="zh-CN" altLang="en-US" sz="3000" dirty="0">
                <a:solidFill>
                  <a:prstClr val="white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20831" y="1195901"/>
              <a:ext cx="3310912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85750"/>
              <a:r>
                <a:rPr lang="en-US" altLang="id-ID" sz="1000" spc="188" dirty="0">
                  <a:solidFill>
                    <a:prstClr val="white"/>
                  </a:solidFill>
                  <a:cs typeface="+mn-ea"/>
                  <a:sym typeface="+mn-lt"/>
                </a:rPr>
                <a:t>TASK ALLOCATION</a:t>
              </a:r>
              <a:endParaRPr lang="en-US" altLang="id-ID" sz="1000" spc="188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57020" y="1842770"/>
            <a:ext cx="4302125" cy="1300480"/>
            <a:chOff x="9243" y="3607"/>
            <a:chExt cx="7942" cy="2139"/>
          </a:xfrm>
        </p:grpSpPr>
        <p:sp>
          <p:nvSpPr>
            <p:cNvPr id="48" name="Rectangle 47"/>
            <p:cNvSpPr/>
            <p:nvPr/>
          </p:nvSpPr>
          <p:spPr bwMode="auto">
            <a:xfrm>
              <a:off x="10026" y="3819"/>
              <a:ext cx="7160" cy="1927"/>
            </a:xfrm>
            <a:prstGeom prst="rect">
              <a:avLst/>
            </a:prstGeom>
            <a:gradFill>
              <a:gsLst>
                <a:gs pos="2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1270000" dist="901700" dir="5400000" sx="75000" sy="7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243" y="3607"/>
              <a:ext cx="2806" cy="1851"/>
              <a:chOff x="1579434" y="3491400"/>
              <a:chExt cx="2851120" cy="1881111"/>
            </a:xfrm>
          </p:grpSpPr>
          <p:sp>
            <p:nvSpPr>
              <p:cNvPr id="50" name="Trapezoid 2"/>
              <p:cNvSpPr/>
              <p:nvPr/>
            </p:nvSpPr>
            <p:spPr bwMode="auto">
              <a:xfrm rot="19191503">
                <a:off x="1579434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52" name="Right Triangle 51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Right Triangle 52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19126099">
                  <a:off x="1878737" y="3968298"/>
                  <a:ext cx="2262047" cy="473295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defTabSz="285750">
                    <a:defRPr/>
                  </a:pPr>
                  <a:r>
                    <a: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李一鸣</a:t>
                  </a:r>
                  <a:endPara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>
            <a:xfrm>
              <a:off x="11306" y="4352"/>
              <a:ext cx="4335" cy="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制作原型的过程和结果</a:t>
              </a:r>
              <a:endParaRPr 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03645" y="1837055"/>
            <a:ext cx="4081780" cy="1358265"/>
            <a:chOff x="1334" y="6293"/>
            <a:chExt cx="7942" cy="2139"/>
          </a:xfrm>
        </p:grpSpPr>
        <p:sp>
          <p:nvSpPr>
            <p:cNvPr id="56" name="Rectangle 55"/>
            <p:cNvSpPr/>
            <p:nvPr/>
          </p:nvSpPr>
          <p:spPr bwMode="auto">
            <a:xfrm>
              <a:off x="2117" y="6505"/>
              <a:ext cx="7160" cy="1927"/>
            </a:xfrm>
            <a:prstGeom prst="rect">
              <a:avLst/>
            </a:prstGeom>
            <a:gradFill>
              <a:gsLst>
                <a:gs pos="2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1270000" dist="901700" dir="5400000" sx="75000" sy="7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334" y="6293"/>
              <a:ext cx="2806" cy="1851"/>
              <a:chOff x="1579434" y="3491400"/>
              <a:chExt cx="2851120" cy="1881111"/>
            </a:xfrm>
          </p:grpSpPr>
          <p:sp>
            <p:nvSpPr>
              <p:cNvPr id="58" name="Trapezoid 2"/>
              <p:cNvSpPr/>
              <p:nvPr/>
            </p:nvSpPr>
            <p:spPr bwMode="auto">
              <a:xfrm rot="19191503">
                <a:off x="1579434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60" name="Right Triangle 59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Right Triangle 60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19126099">
                  <a:off x="1878737" y="3978365"/>
                  <a:ext cx="2262047" cy="453159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defTabSz="285750">
                    <a:defRPr/>
                  </a:pPr>
                  <a:r>
                    <a: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张浩</a:t>
                  </a:r>
                  <a:endPara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82" name="Rectangle 81"/>
            <p:cNvSpPr/>
            <p:nvPr/>
          </p:nvSpPr>
          <p:spPr>
            <a:xfrm>
              <a:off x="3301" y="7002"/>
              <a:ext cx="4335" cy="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200" dirty="0">
                  <a:solidFill>
                    <a:prstClr val="white"/>
                  </a:solidFill>
                  <a:cs typeface="+mn-ea"/>
                  <a:sym typeface="+mn-lt"/>
                </a:rPr>
                <a:t>搜集数据、资料，撰写涉众分析和硬数据采样的过程和结果 </a:t>
              </a:r>
              <a:endParaRPr 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09090" y="3946525"/>
            <a:ext cx="4249420" cy="1358265"/>
            <a:chOff x="9243" y="6293"/>
            <a:chExt cx="7942" cy="2139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0026" y="6505"/>
              <a:ext cx="7160" cy="1927"/>
            </a:xfrm>
            <a:prstGeom prst="rect">
              <a:avLst/>
            </a:prstGeom>
            <a:gradFill>
              <a:gsLst>
                <a:gs pos="2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1270000" dist="901700" dir="5400000" sx="75000" sy="7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243" y="6293"/>
              <a:ext cx="2806" cy="1851"/>
              <a:chOff x="1579434" y="3491400"/>
              <a:chExt cx="2851120" cy="1881111"/>
            </a:xfrm>
          </p:grpSpPr>
          <p:sp>
            <p:nvSpPr>
              <p:cNvPr id="66" name="Trapezoid 2"/>
              <p:cNvSpPr/>
              <p:nvPr/>
            </p:nvSpPr>
            <p:spPr bwMode="auto">
              <a:xfrm rot="19191503">
                <a:off x="1579434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68" name="Right Triangle 67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Right Triangle 68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19126099">
                  <a:off x="1878737" y="3978365"/>
                  <a:ext cx="2262047" cy="453159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/>
                <a:p>
                  <a:pPr algn="ctr" defTabSz="285750">
                    <a:defRPr/>
                  </a:pPr>
                  <a:r>
                    <a: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吴</a:t>
                  </a:r>
                  <a:r>
                    <a: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珈乐</a:t>
                  </a:r>
                  <a:endPara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83" name="Rectangle 82"/>
            <p:cNvSpPr/>
            <p:nvPr/>
          </p:nvSpPr>
          <p:spPr>
            <a:xfrm>
              <a:off x="11307" y="7222"/>
              <a:ext cx="4758" cy="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200" dirty="0">
                  <a:solidFill>
                    <a:prstClr val="white"/>
                  </a:solidFill>
                  <a:cs typeface="+mn-ea"/>
                  <a:sym typeface="+mn-lt"/>
                </a:rPr>
                <a:t>总结完善文档，管理发布技术博客</a:t>
              </a:r>
              <a:endParaRPr 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30620" y="3946525"/>
            <a:ext cx="4155440" cy="1358265"/>
            <a:chOff x="9243" y="6293"/>
            <a:chExt cx="7943" cy="2139"/>
          </a:xfrm>
        </p:grpSpPr>
        <p:sp>
          <p:nvSpPr>
            <p:cNvPr id="11" name="Rectangle 63"/>
            <p:cNvSpPr/>
            <p:nvPr/>
          </p:nvSpPr>
          <p:spPr bwMode="auto">
            <a:xfrm>
              <a:off x="10026" y="6505"/>
              <a:ext cx="7160" cy="1927"/>
            </a:xfrm>
            <a:prstGeom prst="rect">
              <a:avLst/>
            </a:prstGeom>
            <a:gradFill>
              <a:gsLst>
                <a:gs pos="2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50000" t="-80000" r="50000" b="180000"/>
              </a:path>
            </a:gradFill>
            <a:ln w="3175">
              <a:noFill/>
            </a:ln>
            <a:effectLst>
              <a:outerShdw blurRad="1270000" dist="901700" dir="5400000" sx="75000" sy="7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285750">
                <a:defRPr/>
              </a:pPr>
              <a:endParaRPr lang="en-US" sz="112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Group 64"/>
            <p:cNvGrpSpPr/>
            <p:nvPr/>
          </p:nvGrpSpPr>
          <p:grpSpPr>
            <a:xfrm>
              <a:off x="9243" y="6293"/>
              <a:ext cx="2806" cy="1851"/>
              <a:chOff x="1579434" y="3491400"/>
              <a:chExt cx="2851120" cy="1881111"/>
            </a:xfrm>
          </p:grpSpPr>
          <p:sp>
            <p:nvSpPr>
              <p:cNvPr id="13" name="Trapezoid 2"/>
              <p:cNvSpPr/>
              <p:nvPr/>
            </p:nvSpPr>
            <p:spPr bwMode="auto">
              <a:xfrm rot="19191503">
                <a:off x="1579434" y="3870373"/>
                <a:ext cx="2851120" cy="661727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-1" fmla="*/ 0 w 1828800"/>
                  <a:gd name="connsiteY0-2" fmla="*/ 463642 h 463642"/>
                  <a:gd name="connsiteX1-3" fmla="*/ 402156 w 1828800"/>
                  <a:gd name="connsiteY1-4" fmla="*/ 0 h 463642"/>
                  <a:gd name="connsiteX2-5" fmla="*/ 1714500 w 1828800"/>
                  <a:gd name="connsiteY2-6" fmla="*/ 6442 h 463642"/>
                  <a:gd name="connsiteX3-7" fmla="*/ 1828800 w 1828800"/>
                  <a:gd name="connsiteY3-8" fmla="*/ 463642 h 463642"/>
                  <a:gd name="connsiteX4-9" fmla="*/ 0 w 1828800"/>
                  <a:gd name="connsiteY4-10" fmla="*/ 463642 h 463642"/>
                  <a:gd name="connsiteX0-11" fmla="*/ 0 w 2001385"/>
                  <a:gd name="connsiteY0-12" fmla="*/ 463642 h 463642"/>
                  <a:gd name="connsiteX1-13" fmla="*/ 402156 w 2001385"/>
                  <a:gd name="connsiteY1-14" fmla="*/ 0 h 463642"/>
                  <a:gd name="connsiteX2-15" fmla="*/ 1714500 w 2001385"/>
                  <a:gd name="connsiteY2-16" fmla="*/ 6442 h 463642"/>
                  <a:gd name="connsiteX3-17" fmla="*/ 2001385 w 2001385"/>
                  <a:gd name="connsiteY3-18" fmla="*/ 426441 h 463642"/>
                  <a:gd name="connsiteX4-19" fmla="*/ 0 w 2001385"/>
                  <a:gd name="connsiteY4-20" fmla="*/ 463642 h 463642"/>
                  <a:gd name="connsiteX0-21" fmla="*/ 0 w 2001385"/>
                  <a:gd name="connsiteY0-22" fmla="*/ 463642 h 463642"/>
                  <a:gd name="connsiteX1-23" fmla="*/ 402156 w 2001385"/>
                  <a:gd name="connsiteY1-24" fmla="*/ 0 h 463642"/>
                  <a:gd name="connsiteX2-25" fmla="*/ 1514076 w 2001385"/>
                  <a:gd name="connsiteY2-26" fmla="*/ 7706 h 463642"/>
                  <a:gd name="connsiteX3-27" fmla="*/ 2001385 w 2001385"/>
                  <a:gd name="connsiteY3-28" fmla="*/ 426441 h 463642"/>
                  <a:gd name="connsiteX4-29" fmla="*/ 0 w 2001385"/>
                  <a:gd name="connsiteY4-30" fmla="*/ 463642 h 4636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</a:schemeClr>
                  </a:gs>
                  <a:gs pos="84000">
                    <a:schemeClr val="bg1"/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1270000" dist="5842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" name="Group 66"/>
              <p:cNvGrpSpPr/>
              <p:nvPr/>
            </p:nvGrpSpPr>
            <p:grpSpPr>
              <a:xfrm>
                <a:off x="1878737" y="3491400"/>
                <a:ext cx="2398658" cy="1881111"/>
                <a:chOff x="1878737" y="3491400"/>
                <a:chExt cx="2398658" cy="1881111"/>
              </a:xfrm>
            </p:grpSpPr>
            <p:sp>
              <p:nvSpPr>
                <p:cNvPr id="15" name="Right Triangle 67"/>
                <p:cNvSpPr/>
                <p:nvPr/>
              </p:nvSpPr>
              <p:spPr bwMode="auto">
                <a:xfrm flipH="1">
                  <a:off x="2129238" y="5156517"/>
                  <a:ext cx="245448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Right Triangle 68"/>
                <p:cNvSpPr/>
                <p:nvPr/>
              </p:nvSpPr>
              <p:spPr bwMode="auto">
                <a:xfrm flipH="1">
                  <a:off x="4031948" y="3491400"/>
                  <a:ext cx="245447" cy="215994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Rectangle 69"/>
                <p:cNvSpPr/>
                <p:nvPr/>
              </p:nvSpPr>
              <p:spPr>
                <a:xfrm rot="19126099">
                  <a:off x="1878737" y="3978317"/>
                  <a:ext cx="2262047" cy="453255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p>
                  <a:pPr algn="ctr" defTabSz="285750">
                    <a:defRPr/>
                  </a:pPr>
                  <a:r>
                    <a: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陈泽</a:t>
                  </a:r>
                  <a:endParaRPr lang="zh-CN" altLang="en-US" sz="12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Rectangle 82"/>
            <p:cNvSpPr/>
            <p:nvPr/>
          </p:nvSpPr>
          <p:spPr>
            <a:xfrm>
              <a:off x="11314" y="7222"/>
              <a:ext cx="4335" cy="4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285750">
                <a:lnSpc>
                  <a:spcPct val="120000"/>
                </a:lnSpc>
              </a:pPr>
              <a:r>
                <a:rPr 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制作PPT，进行第一次汇报</a:t>
              </a:r>
              <a:endParaRPr 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3202940" y="2832100"/>
            <a:ext cx="4175125" cy="1375935"/>
            <a:chOff x="1333" y="2883"/>
            <a:chExt cx="6575" cy="2138"/>
          </a:xfrm>
        </p:grpSpPr>
        <p:grpSp>
          <p:nvGrpSpPr>
            <p:cNvPr id="2" name="组合 1"/>
            <p:cNvGrpSpPr/>
            <p:nvPr/>
          </p:nvGrpSpPr>
          <p:grpSpPr>
            <a:xfrm>
              <a:off x="1333" y="2883"/>
              <a:ext cx="6575" cy="2138"/>
              <a:chOff x="1334" y="3607"/>
              <a:chExt cx="7943" cy="2138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117" y="3819"/>
                <a:ext cx="7160" cy="1927"/>
              </a:xfrm>
              <a:prstGeom prst="rect">
                <a:avLst/>
              </a:prstGeom>
              <a:gradFill>
                <a:gsLst>
                  <a:gs pos="2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 w="3175">
                <a:noFill/>
              </a:ln>
              <a:effectLst>
                <a:outerShdw blurRad="1270000" dist="901700" dir="5400000" sx="75000" sy="75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85750">
                  <a:defRPr/>
                </a:pPr>
                <a:endParaRPr lang="en-US" sz="112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" y="3607"/>
                <a:ext cx="2806" cy="1851"/>
                <a:chOff x="1579434" y="3491400"/>
                <a:chExt cx="2851120" cy="1881111"/>
              </a:xfrm>
            </p:grpSpPr>
            <p:sp>
              <p:nvSpPr>
                <p:cNvPr id="17" name="Trapezoid 2"/>
                <p:cNvSpPr/>
                <p:nvPr/>
              </p:nvSpPr>
              <p:spPr bwMode="auto">
                <a:xfrm rot="19191503">
                  <a:off x="1579434" y="3870373"/>
                  <a:ext cx="2851120" cy="661727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-1" fmla="*/ 0 w 1828800"/>
                    <a:gd name="connsiteY0-2" fmla="*/ 463642 h 463642"/>
                    <a:gd name="connsiteX1-3" fmla="*/ 402156 w 1828800"/>
                    <a:gd name="connsiteY1-4" fmla="*/ 0 h 463642"/>
                    <a:gd name="connsiteX2-5" fmla="*/ 1714500 w 1828800"/>
                    <a:gd name="connsiteY2-6" fmla="*/ 6442 h 463642"/>
                    <a:gd name="connsiteX3-7" fmla="*/ 1828800 w 1828800"/>
                    <a:gd name="connsiteY3-8" fmla="*/ 463642 h 463642"/>
                    <a:gd name="connsiteX4-9" fmla="*/ 0 w 1828800"/>
                    <a:gd name="connsiteY4-10" fmla="*/ 463642 h 463642"/>
                    <a:gd name="connsiteX0-11" fmla="*/ 0 w 2001385"/>
                    <a:gd name="connsiteY0-12" fmla="*/ 463642 h 463642"/>
                    <a:gd name="connsiteX1-13" fmla="*/ 402156 w 2001385"/>
                    <a:gd name="connsiteY1-14" fmla="*/ 0 h 463642"/>
                    <a:gd name="connsiteX2-15" fmla="*/ 1714500 w 2001385"/>
                    <a:gd name="connsiteY2-16" fmla="*/ 6442 h 463642"/>
                    <a:gd name="connsiteX3-17" fmla="*/ 2001385 w 2001385"/>
                    <a:gd name="connsiteY3-18" fmla="*/ 426441 h 463642"/>
                    <a:gd name="connsiteX4-19" fmla="*/ 0 w 2001385"/>
                    <a:gd name="connsiteY4-20" fmla="*/ 463642 h 463642"/>
                    <a:gd name="connsiteX0-21" fmla="*/ 0 w 2001385"/>
                    <a:gd name="connsiteY0-22" fmla="*/ 463642 h 463642"/>
                    <a:gd name="connsiteX1-23" fmla="*/ 402156 w 2001385"/>
                    <a:gd name="connsiteY1-24" fmla="*/ 0 h 463642"/>
                    <a:gd name="connsiteX2-25" fmla="*/ 1514076 w 2001385"/>
                    <a:gd name="connsiteY2-26" fmla="*/ 7706 h 463642"/>
                    <a:gd name="connsiteX3-27" fmla="*/ 2001385 w 2001385"/>
                    <a:gd name="connsiteY3-28" fmla="*/ 426441 h 463642"/>
                    <a:gd name="connsiteX4-29" fmla="*/ 0 w 2001385"/>
                    <a:gd name="connsiteY4-30" fmla="*/ 463642 h 4636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42000">
                      <a:schemeClr val="bg1">
                        <a:lumMod val="95000"/>
                      </a:schemeClr>
                    </a:gs>
                    <a:gs pos="84000">
                      <a:schemeClr val="bg1"/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1270000" dist="584200" dir="2700000" sx="75000" sy="75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285750">
                    <a:defRPr/>
                  </a:pPr>
                  <a:endParaRPr lang="en-US" sz="1125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1878737" y="3491400"/>
                  <a:ext cx="2398658" cy="1881111"/>
                  <a:chOff x="1878737" y="3491400"/>
                  <a:chExt cx="2398658" cy="1881111"/>
                </a:xfrm>
              </p:grpSpPr>
              <p:sp>
                <p:nvSpPr>
                  <p:cNvPr id="3" name="Right Triangle 2"/>
                  <p:cNvSpPr/>
                  <p:nvPr/>
                </p:nvSpPr>
                <p:spPr bwMode="auto">
                  <a:xfrm flipH="1">
                    <a:off x="2129238" y="5156517"/>
                    <a:ext cx="245448" cy="215994"/>
                  </a:xfrm>
                  <a:prstGeom prst="rt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285750">
                      <a:defRPr/>
                    </a:pPr>
                    <a:endParaRPr lang="en-US" sz="1125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" name="Right Triangle 3"/>
                  <p:cNvSpPr/>
                  <p:nvPr/>
                </p:nvSpPr>
                <p:spPr bwMode="auto">
                  <a:xfrm flipH="1">
                    <a:off x="4031948" y="3491400"/>
                    <a:ext cx="245447" cy="215994"/>
                  </a:xfrm>
                  <a:prstGeom prst="rt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285750">
                      <a:defRPr/>
                    </a:pPr>
                    <a:endParaRPr lang="en-US" sz="1125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 rot="19126099">
                    <a:off x="1878737" y="3981391"/>
                    <a:ext cx="2262047" cy="447108"/>
                  </a:xfrm>
                  <a:prstGeom prst="rect">
                    <a:avLst/>
                  </a:prstGeom>
                </p:spPr>
                <p:txBody>
                  <a:bodyPr anchor="ctr">
                    <a:spAutoFit/>
                  </a:bodyPr>
                  <a:lstStyle/>
                  <a:p>
                    <a:pPr algn="ctr" defTabSz="285750">
                      <a:defRPr/>
                    </a:pPr>
                    <a:r>
                      <a:rPr lang="zh-CN" altLang="en-US" sz="125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cs typeface="+mn-ea"/>
                        <a:sym typeface="+mn-lt"/>
                      </a:rPr>
                      <a:t>何珊</a:t>
                    </a:r>
                    <a:endParaRPr lang="zh-CN" altLang="en-US" sz="12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sp>
          <p:nvSpPr>
            <p:cNvPr id="79" name="Rectangle 78"/>
            <p:cNvSpPr/>
            <p:nvPr/>
          </p:nvSpPr>
          <p:spPr>
            <a:xfrm>
              <a:off x="3224" y="3504"/>
              <a:ext cx="4109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200" dirty="0">
                  <a:solidFill>
                    <a:prstClr val="white"/>
                  </a:solidFill>
                  <a:cs typeface="+mn-ea"/>
                  <a:sym typeface="+mn-lt"/>
                </a:rPr>
                <a:t>组织组员工作，与第二组进行甲乙方互相面谈，撰写项目前景和范围文档</a:t>
              </a:r>
              <a:r>
                <a:rPr lang="zh-CN" altLang="en-US" sz="1200" dirty="0">
                  <a:solidFill>
                    <a:prstClr val="white"/>
                  </a:solidFill>
                  <a:cs typeface="+mn-ea"/>
                  <a:sym typeface="+mn-lt"/>
                </a:rPr>
                <a:t>。重新制作了项目</a:t>
              </a:r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PPT</a:t>
              </a:r>
              <a:endParaRPr lang="en-US" altLang="zh-CN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Rectangle 2"/>
          <p:cNvSpPr/>
          <p:nvPr/>
        </p:nvSpPr>
        <p:spPr>
          <a:xfrm rot="5400000" flipH="1">
            <a:off x="-367620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Rectangle 2"/>
          <p:cNvSpPr/>
          <p:nvPr/>
        </p:nvSpPr>
        <p:spPr>
          <a:xfrm rot="5400000">
            <a:off x="-384956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426" y="5766314"/>
            <a:ext cx="1129698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10231" y="5439260"/>
            <a:ext cx="334861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63830" y="217261"/>
            <a:ext cx="3976370" cy="895985"/>
            <a:chOff x="1441101" y="993866"/>
            <a:chExt cx="6362191" cy="1433576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技术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博客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 descr="b909ee4cdac890fc2e5b064d97bc8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113155"/>
            <a:ext cx="9553575" cy="5267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15990" y="498475"/>
            <a:ext cx="617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全部详细内容：</a:t>
            </a:r>
            <a:r>
              <a:rPr lang="en-US" altLang="zh-CN">
                <a:solidFill>
                  <a:schemeClr val="bg1"/>
                </a:solidFill>
              </a:rPr>
              <a:t>https://github.com/wjl-yyds/BIT2025-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4" name="Rectangle 2"/>
          <p:cNvSpPr/>
          <p:nvPr/>
        </p:nvSpPr>
        <p:spPr>
          <a:xfrm rot="5400000" flipH="1">
            <a:off x="-367620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Rectangle 2"/>
          <p:cNvSpPr/>
          <p:nvPr/>
        </p:nvSpPr>
        <p:spPr>
          <a:xfrm rot="5400000">
            <a:off x="-384956" y="394380"/>
            <a:ext cx="6858000" cy="606924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-1" fmla="*/ 0 w 19477038"/>
              <a:gd name="connsiteY0-2" fmla="*/ 550606 h 8780206"/>
              <a:gd name="connsiteX1-3" fmla="*/ 19477038 w 19477038"/>
              <a:gd name="connsiteY1-4" fmla="*/ 550606 h 8780206"/>
              <a:gd name="connsiteX2-5" fmla="*/ 19477038 w 19477038"/>
              <a:gd name="connsiteY2-6" fmla="*/ 8780206 h 8780206"/>
              <a:gd name="connsiteX3-7" fmla="*/ 0 w 19477038"/>
              <a:gd name="connsiteY3-8" fmla="*/ 8780206 h 8780206"/>
              <a:gd name="connsiteX4-9" fmla="*/ 0 w 19477038"/>
              <a:gd name="connsiteY4-10" fmla="*/ 550606 h 8780206"/>
              <a:gd name="connsiteX0-11" fmla="*/ 0 w 19477038"/>
              <a:gd name="connsiteY0-12" fmla="*/ 284740 h 8514340"/>
              <a:gd name="connsiteX1-13" fmla="*/ 19477038 w 19477038"/>
              <a:gd name="connsiteY1-14" fmla="*/ 284740 h 8514340"/>
              <a:gd name="connsiteX2-15" fmla="*/ 19477038 w 19477038"/>
              <a:gd name="connsiteY2-16" fmla="*/ 8514340 h 8514340"/>
              <a:gd name="connsiteX3-17" fmla="*/ 0 w 19477038"/>
              <a:gd name="connsiteY3-18" fmla="*/ 8514340 h 8514340"/>
              <a:gd name="connsiteX4-19" fmla="*/ 0 w 19477038"/>
              <a:gd name="connsiteY4-20" fmla="*/ 284740 h 8514340"/>
              <a:gd name="connsiteX0-21" fmla="*/ 0 w 19477038"/>
              <a:gd name="connsiteY0-22" fmla="*/ 422999 h 8652599"/>
              <a:gd name="connsiteX1-23" fmla="*/ 19477038 w 19477038"/>
              <a:gd name="connsiteY1-24" fmla="*/ 422999 h 8652599"/>
              <a:gd name="connsiteX2-25" fmla="*/ 19477038 w 19477038"/>
              <a:gd name="connsiteY2-26" fmla="*/ 8652599 h 8652599"/>
              <a:gd name="connsiteX3-27" fmla="*/ 0 w 19477038"/>
              <a:gd name="connsiteY3-28" fmla="*/ 8652599 h 8652599"/>
              <a:gd name="connsiteX4-29" fmla="*/ 0 w 19477038"/>
              <a:gd name="connsiteY4-30" fmla="*/ 422999 h 86525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426" y="5766314"/>
            <a:ext cx="1129698" cy="109168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-1" fmla="*/ 0 w 3816138"/>
              <a:gd name="connsiteY0-2" fmla="*/ 0 h 3981450"/>
              <a:gd name="connsiteX1-3" fmla="*/ 3238500 w 3816138"/>
              <a:gd name="connsiteY1-4" fmla="*/ 1809750 h 3981450"/>
              <a:gd name="connsiteX2-5" fmla="*/ 3657600 w 3816138"/>
              <a:gd name="connsiteY2-6" fmla="*/ 3981450 h 3981450"/>
              <a:gd name="connsiteX3-7" fmla="*/ 38100 w 3816138"/>
              <a:gd name="connsiteY3-8" fmla="*/ 3962400 h 3981450"/>
              <a:gd name="connsiteX4-9" fmla="*/ 0 w 3816138"/>
              <a:gd name="connsiteY4-10" fmla="*/ 0 h 3981450"/>
              <a:gd name="connsiteX0-11" fmla="*/ 0 w 3876554"/>
              <a:gd name="connsiteY0-12" fmla="*/ 0 h 3981450"/>
              <a:gd name="connsiteX1-13" fmla="*/ 3409950 w 3876554"/>
              <a:gd name="connsiteY1-14" fmla="*/ 2076450 h 3981450"/>
              <a:gd name="connsiteX2-15" fmla="*/ 3657600 w 3876554"/>
              <a:gd name="connsiteY2-16" fmla="*/ 3981450 h 3981450"/>
              <a:gd name="connsiteX3-17" fmla="*/ 38100 w 3876554"/>
              <a:gd name="connsiteY3-18" fmla="*/ 3962400 h 3981450"/>
              <a:gd name="connsiteX4-19" fmla="*/ 0 w 3876554"/>
              <a:gd name="connsiteY4-20" fmla="*/ 0 h 3981450"/>
              <a:gd name="connsiteX0-21" fmla="*/ 0 w 3916378"/>
              <a:gd name="connsiteY0-22" fmla="*/ 0 h 3981450"/>
              <a:gd name="connsiteX1-23" fmla="*/ 3409950 w 3916378"/>
              <a:gd name="connsiteY1-24" fmla="*/ 2076450 h 3981450"/>
              <a:gd name="connsiteX2-25" fmla="*/ 3657600 w 3916378"/>
              <a:gd name="connsiteY2-26" fmla="*/ 3981450 h 3981450"/>
              <a:gd name="connsiteX3-27" fmla="*/ 38100 w 3916378"/>
              <a:gd name="connsiteY3-28" fmla="*/ 3962400 h 3981450"/>
              <a:gd name="connsiteX4-29" fmla="*/ 0 w 3916378"/>
              <a:gd name="connsiteY4-30" fmla="*/ 0 h 3981450"/>
              <a:gd name="connsiteX0-31" fmla="*/ 0 w 3873335"/>
              <a:gd name="connsiteY0-32" fmla="*/ 0 h 3981450"/>
              <a:gd name="connsiteX1-33" fmla="*/ 3409950 w 3873335"/>
              <a:gd name="connsiteY1-34" fmla="*/ 2076450 h 3981450"/>
              <a:gd name="connsiteX2-35" fmla="*/ 3657600 w 3873335"/>
              <a:gd name="connsiteY2-36" fmla="*/ 3981450 h 3981450"/>
              <a:gd name="connsiteX3-37" fmla="*/ 38100 w 3873335"/>
              <a:gd name="connsiteY3-38" fmla="*/ 3962400 h 3981450"/>
              <a:gd name="connsiteX4-39" fmla="*/ 0 w 3873335"/>
              <a:gd name="connsiteY4-40" fmla="*/ 0 h 3981450"/>
              <a:gd name="connsiteX0-41" fmla="*/ 0 w 3786126"/>
              <a:gd name="connsiteY0-42" fmla="*/ 0 h 3981450"/>
              <a:gd name="connsiteX1-43" fmla="*/ 3409950 w 3786126"/>
              <a:gd name="connsiteY1-44" fmla="*/ 2076450 h 3981450"/>
              <a:gd name="connsiteX2-45" fmla="*/ 3657600 w 3786126"/>
              <a:gd name="connsiteY2-46" fmla="*/ 3981450 h 3981450"/>
              <a:gd name="connsiteX3-47" fmla="*/ 38100 w 3786126"/>
              <a:gd name="connsiteY3-48" fmla="*/ 3962400 h 3981450"/>
              <a:gd name="connsiteX4-49" fmla="*/ 0 w 3786126"/>
              <a:gd name="connsiteY4-50" fmla="*/ 0 h 3981450"/>
              <a:gd name="connsiteX0-51" fmla="*/ 0 w 3786126"/>
              <a:gd name="connsiteY0-52" fmla="*/ 0 h 3981450"/>
              <a:gd name="connsiteX1-53" fmla="*/ 3409950 w 3786126"/>
              <a:gd name="connsiteY1-54" fmla="*/ 2076450 h 3981450"/>
              <a:gd name="connsiteX2-55" fmla="*/ 3657600 w 3786126"/>
              <a:gd name="connsiteY2-56" fmla="*/ 3981450 h 3981450"/>
              <a:gd name="connsiteX3-57" fmla="*/ 0 w 3786126"/>
              <a:gd name="connsiteY3-58" fmla="*/ 3981450 h 3981450"/>
              <a:gd name="connsiteX4-59" fmla="*/ 0 w 3786126"/>
              <a:gd name="connsiteY4-60" fmla="*/ 0 h 3981450"/>
              <a:gd name="connsiteX0-61" fmla="*/ 0 w 3786126"/>
              <a:gd name="connsiteY0-62" fmla="*/ 0 h 3981450"/>
              <a:gd name="connsiteX1-63" fmla="*/ 3409950 w 3786126"/>
              <a:gd name="connsiteY1-64" fmla="*/ 2076450 h 3981450"/>
              <a:gd name="connsiteX2-65" fmla="*/ 3657600 w 3786126"/>
              <a:gd name="connsiteY2-66" fmla="*/ 3981450 h 3981450"/>
              <a:gd name="connsiteX3-67" fmla="*/ 0 w 3786126"/>
              <a:gd name="connsiteY3-68" fmla="*/ 3981450 h 3981450"/>
              <a:gd name="connsiteX4-69" fmla="*/ 0 w 3786126"/>
              <a:gd name="connsiteY4-70" fmla="*/ 0 h 3981450"/>
              <a:gd name="connsiteX0-71" fmla="*/ 0 w 3786126"/>
              <a:gd name="connsiteY0-72" fmla="*/ 0 h 3981450"/>
              <a:gd name="connsiteX1-73" fmla="*/ 3409950 w 3786126"/>
              <a:gd name="connsiteY1-74" fmla="*/ 2076450 h 3981450"/>
              <a:gd name="connsiteX2-75" fmla="*/ 3657600 w 3786126"/>
              <a:gd name="connsiteY2-76" fmla="*/ 3981450 h 3981450"/>
              <a:gd name="connsiteX3-77" fmla="*/ 0 w 3786126"/>
              <a:gd name="connsiteY3-78" fmla="*/ 3981450 h 3981450"/>
              <a:gd name="connsiteX4-79" fmla="*/ 0 w 3786126"/>
              <a:gd name="connsiteY4-80" fmla="*/ 0 h 3981450"/>
              <a:gd name="connsiteX0-81" fmla="*/ 0 w 4032226"/>
              <a:gd name="connsiteY0-82" fmla="*/ 0 h 4003693"/>
              <a:gd name="connsiteX1-83" fmla="*/ 3409950 w 4032226"/>
              <a:gd name="connsiteY1-84" fmla="*/ 2076450 h 4003693"/>
              <a:gd name="connsiteX2-85" fmla="*/ 3943350 w 4032226"/>
              <a:gd name="connsiteY2-86" fmla="*/ 4003693 h 4003693"/>
              <a:gd name="connsiteX3-87" fmla="*/ 0 w 4032226"/>
              <a:gd name="connsiteY3-88" fmla="*/ 3981450 h 4003693"/>
              <a:gd name="connsiteX4-89" fmla="*/ 0 w 4032226"/>
              <a:gd name="connsiteY4-90" fmla="*/ 0 h 4003693"/>
              <a:gd name="connsiteX0-91" fmla="*/ 0 w 3948509"/>
              <a:gd name="connsiteY0-92" fmla="*/ 0 h 4003693"/>
              <a:gd name="connsiteX1-93" fmla="*/ 3409950 w 3948509"/>
              <a:gd name="connsiteY1-94" fmla="*/ 2076450 h 4003693"/>
              <a:gd name="connsiteX2-95" fmla="*/ 3943350 w 3948509"/>
              <a:gd name="connsiteY2-96" fmla="*/ 4003693 h 4003693"/>
              <a:gd name="connsiteX3-97" fmla="*/ 0 w 3948509"/>
              <a:gd name="connsiteY3-98" fmla="*/ 3981450 h 4003693"/>
              <a:gd name="connsiteX4-99" fmla="*/ 0 w 3948509"/>
              <a:gd name="connsiteY4-100" fmla="*/ 0 h 4003693"/>
              <a:gd name="connsiteX0-101" fmla="*/ 0 w 3943350"/>
              <a:gd name="connsiteY0-102" fmla="*/ 0 h 4003693"/>
              <a:gd name="connsiteX1-103" fmla="*/ 3333750 w 3943350"/>
              <a:gd name="connsiteY1-104" fmla="*/ 1942994 h 4003693"/>
              <a:gd name="connsiteX2-105" fmla="*/ 3943350 w 3943350"/>
              <a:gd name="connsiteY2-106" fmla="*/ 4003693 h 4003693"/>
              <a:gd name="connsiteX3-107" fmla="*/ 0 w 3943350"/>
              <a:gd name="connsiteY3-108" fmla="*/ 3981450 h 4003693"/>
              <a:gd name="connsiteX4-109" fmla="*/ 0 w 3943350"/>
              <a:gd name="connsiteY4-110" fmla="*/ 0 h 4003693"/>
              <a:gd name="connsiteX0-111" fmla="*/ 0 w 4152900"/>
              <a:gd name="connsiteY0-112" fmla="*/ 0 h 3981450"/>
              <a:gd name="connsiteX1-113" fmla="*/ 3333750 w 4152900"/>
              <a:gd name="connsiteY1-114" fmla="*/ 1942994 h 3981450"/>
              <a:gd name="connsiteX2-115" fmla="*/ 4152900 w 4152900"/>
              <a:gd name="connsiteY2-116" fmla="*/ 3981450 h 3981450"/>
              <a:gd name="connsiteX3-117" fmla="*/ 0 w 4152900"/>
              <a:gd name="connsiteY3-118" fmla="*/ 3981450 h 3981450"/>
              <a:gd name="connsiteX4-119" fmla="*/ 0 w 4152900"/>
              <a:gd name="connsiteY4-120" fmla="*/ 0 h 3981450"/>
              <a:gd name="connsiteX0-121" fmla="*/ 0 w 4152900"/>
              <a:gd name="connsiteY0-122" fmla="*/ 0 h 3981450"/>
              <a:gd name="connsiteX1-123" fmla="*/ 3333750 w 4152900"/>
              <a:gd name="connsiteY1-124" fmla="*/ 1942994 h 3981450"/>
              <a:gd name="connsiteX2-125" fmla="*/ 4152900 w 4152900"/>
              <a:gd name="connsiteY2-126" fmla="*/ 3981450 h 3981450"/>
              <a:gd name="connsiteX3-127" fmla="*/ 0 w 4152900"/>
              <a:gd name="connsiteY3-128" fmla="*/ 3981450 h 3981450"/>
              <a:gd name="connsiteX4-129" fmla="*/ 0 w 4152900"/>
              <a:gd name="connsiteY4-130" fmla="*/ 0 h 3981450"/>
              <a:gd name="connsiteX0-131" fmla="*/ 0 w 4152900"/>
              <a:gd name="connsiteY0-132" fmla="*/ 0 h 3981450"/>
              <a:gd name="connsiteX1-133" fmla="*/ 3200400 w 4152900"/>
              <a:gd name="connsiteY1-134" fmla="*/ 1720566 h 3981450"/>
              <a:gd name="connsiteX2-135" fmla="*/ 4152900 w 4152900"/>
              <a:gd name="connsiteY2-136" fmla="*/ 3981450 h 3981450"/>
              <a:gd name="connsiteX3-137" fmla="*/ 0 w 4152900"/>
              <a:gd name="connsiteY3-138" fmla="*/ 3981450 h 3981450"/>
              <a:gd name="connsiteX4-139" fmla="*/ 0 w 4152900"/>
              <a:gd name="connsiteY4-140" fmla="*/ 0 h 3981450"/>
              <a:gd name="connsiteX0-141" fmla="*/ 0 w 4152900"/>
              <a:gd name="connsiteY0-142" fmla="*/ 0 h 3981450"/>
              <a:gd name="connsiteX1-143" fmla="*/ 3200400 w 4152900"/>
              <a:gd name="connsiteY1-144" fmla="*/ 1720566 h 3981450"/>
              <a:gd name="connsiteX2-145" fmla="*/ 4152900 w 4152900"/>
              <a:gd name="connsiteY2-146" fmla="*/ 3981450 h 3981450"/>
              <a:gd name="connsiteX3-147" fmla="*/ 0 w 4152900"/>
              <a:gd name="connsiteY3-148" fmla="*/ 3981450 h 3981450"/>
              <a:gd name="connsiteX4-149" fmla="*/ 0 w 4152900"/>
              <a:gd name="connsiteY4-150" fmla="*/ 0 h 3981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10231" y="5439260"/>
            <a:ext cx="334861" cy="71042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63830" y="217261"/>
            <a:ext cx="3976370" cy="895985"/>
            <a:chOff x="1441101" y="993866"/>
            <a:chExt cx="6362191" cy="1433576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技术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博客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 descr="94a7ce2e7137d9d4f1108b3f70608b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1113155"/>
            <a:ext cx="9230995" cy="5208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15990" y="498475"/>
            <a:ext cx="617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全部详细内容：</a:t>
            </a:r>
            <a:r>
              <a:rPr lang="en-US" altLang="zh-CN">
                <a:solidFill>
                  <a:schemeClr val="bg1"/>
                </a:solidFill>
              </a:rPr>
              <a:t>https://github.com/wjl-yyds/BIT2025-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C:\Users\hesou\Desktop\大二下\软件需求\PPT图片\文档1.png文档1"/>
          <p:cNvPicPr>
            <a:picLocks noGrp="1" noChangeAspect="1"/>
          </p:cNvPicPr>
          <p:nvPr>
            <p:ph type="pic" sz="quarter" idx="12"/>
          </p:nvPr>
        </p:nvPicPr>
        <p:blipFill>
          <a:blip r:embed="rId1"/>
          <a:srcRect/>
          <a:stretch>
            <a:fillRect/>
          </a:stretch>
        </p:blipFill>
        <p:spPr>
          <a:xfrm>
            <a:off x="1490875" y="0"/>
            <a:ext cx="3479165" cy="4938713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0"/>
            <a:ext cx="4826635" cy="6858000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611530" y="5297261"/>
            <a:ext cx="3976370" cy="895985"/>
            <a:chOff x="1441101" y="993866"/>
            <a:chExt cx="6362191" cy="1433576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文档内容</a:t>
              </a:r>
              <a:r>
                <a:rPr lang="zh-CN" altLang="en-US" sz="2800" b="1" dirty="0">
                  <a:solidFill>
                    <a:prstClr val="white"/>
                  </a:solidFill>
                  <a:cs typeface="+mn-ea"/>
                  <a:sym typeface="+mn-lt"/>
                </a:rPr>
                <a:t>展示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14935" y="1030773"/>
            <a:ext cx="10935026" cy="3601586"/>
            <a:chOff x="618287" y="882800"/>
            <a:chExt cx="10935026" cy="3601586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21860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72411" y="2209802"/>
              <a:ext cx="124585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H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69809" y="1680411"/>
              <a:ext cx="133882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59978" y="882800"/>
              <a:ext cx="124585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N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073" y="1318966"/>
              <a:ext cx="134043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cs typeface="+mn-ea"/>
                  <a:sym typeface="+mn-lt"/>
                </a:rPr>
                <a:t>K</a:t>
              </a:r>
              <a:endParaRPr lang="zh-CN" altLang="en-US" sz="1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94246" y="1843598"/>
              <a:ext cx="125386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Y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13140" y="1643358"/>
              <a:ext cx="144783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337916" y="2268395"/>
              <a:ext cx="121539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U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PA_组合 18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GrpSpPr/>
          <p:nvPr>
            <p:custDataLst>
              <p:tags r:id="rId4"/>
            </p:custDataLst>
          </p:nvPr>
        </p:nvGrpSpPr>
        <p:grpSpPr>
          <a:xfrm>
            <a:off x="6257790" y="5921532"/>
            <a:ext cx="438482" cy="438482"/>
            <a:chOff x="6234613" y="4261778"/>
            <a:chExt cx="438482" cy="438482"/>
          </a:xfrm>
        </p:grpSpPr>
        <p:sp>
          <p:nvSpPr>
            <p:cNvPr id="25" name="Oval 3"/>
            <p:cNvSpPr/>
            <p:nvPr/>
          </p:nvSpPr>
          <p:spPr>
            <a:xfrm>
              <a:off x="6234613" y="4261778"/>
              <a:ext cx="438482" cy="438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D707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6365123" y="4409986"/>
              <a:ext cx="177462" cy="142067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D707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PA_组合 19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GrpSpPr/>
          <p:nvPr>
            <p:custDataLst>
              <p:tags r:id="rId5"/>
            </p:custDataLst>
          </p:nvPr>
        </p:nvGrpSpPr>
        <p:grpSpPr>
          <a:xfrm>
            <a:off x="5542084" y="5921532"/>
            <a:ext cx="438482" cy="438482"/>
            <a:chOff x="5518907" y="4261778"/>
            <a:chExt cx="438482" cy="438482"/>
          </a:xfrm>
        </p:grpSpPr>
        <p:sp>
          <p:nvSpPr>
            <p:cNvPr id="28" name="Oval 6"/>
            <p:cNvSpPr/>
            <p:nvPr/>
          </p:nvSpPr>
          <p:spPr>
            <a:xfrm>
              <a:off x="5518907" y="4261778"/>
              <a:ext cx="438482" cy="438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D7072"/>
              </a:solidFill>
            </a:ln>
            <a:effectLst>
              <a:outerShdw blurRad="317500" dist="101600" dir="5400000" algn="ctr" rotWithShape="0">
                <a:prstClr val="black">
                  <a:alpha val="17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5656448" y="4401016"/>
              <a:ext cx="163402" cy="160007"/>
            </a:xfrm>
            <a:custGeom>
              <a:avLst/>
              <a:gdLst>
                <a:gd name="T0" fmla="*/ 137 w 184"/>
                <a:gd name="T1" fmla="*/ 20 h 180"/>
                <a:gd name="T2" fmla="*/ 128 w 184"/>
                <a:gd name="T3" fmla="*/ 46 h 180"/>
                <a:gd name="T4" fmla="*/ 154 w 184"/>
                <a:gd name="T5" fmla="*/ 56 h 180"/>
                <a:gd name="T6" fmla="*/ 164 w 184"/>
                <a:gd name="T7" fmla="*/ 30 h 180"/>
                <a:gd name="T8" fmla="*/ 156 w 184"/>
                <a:gd name="T9" fmla="*/ 46 h 180"/>
                <a:gd name="T10" fmla="*/ 137 w 184"/>
                <a:gd name="T11" fmla="*/ 48 h 180"/>
                <a:gd name="T12" fmla="*/ 136 w 184"/>
                <a:gd name="T13" fmla="*/ 30 h 180"/>
                <a:gd name="T14" fmla="*/ 154 w 184"/>
                <a:gd name="T15" fmla="*/ 28 h 180"/>
                <a:gd name="T16" fmla="*/ 156 w 184"/>
                <a:gd name="T17" fmla="*/ 46 h 180"/>
                <a:gd name="T18" fmla="*/ 39 w 184"/>
                <a:gd name="T19" fmla="*/ 0 h 180"/>
                <a:gd name="T20" fmla="*/ 0 w 184"/>
                <a:gd name="T21" fmla="*/ 141 h 180"/>
                <a:gd name="T22" fmla="*/ 144 w 184"/>
                <a:gd name="T23" fmla="*/ 180 h 180"/>
                <a:gd name="T24" fmla="*/ 184 w 184"/>
                <a:gd name="T25" fmla="*/ 39 h 180"/>
                <a:gd name="T26" fmla="*/ 176 w 184"/>
                <a:gd name="T27" fmla="*/ 141 h 180"/>
                <a:gd name="T28" fmla="*/ 39 w 184"/>
                <a:gd name="T29" fmla="*/ 172 h 180"/>
                <a:gd name="T30" fmla="*/ 8 w 184"/>
                <a:gd name="T31" fmla="*/ 72 h 180"/>
                <a:gd name="T32" fmla="*/ 41 w 184"/>
                <a:gd name="T33" fmla="*/ 110 h 180"/>
                <a:gd name="T34" fmla="*/ 146 w 184"/>
                <a:gd name="T35" fmla="*/ 110 h 180"/>
                <a:gd name="T36" fmla="*/ 176 w 184"/>
                <a:gd name="T37" fmla="*/ 72 h 180"/>
                <a:gd name="T38" fmla="*/ 94 w 184"/>
                <a:gd name="T39" fmla="*/ 65 h 180"/>
                <a:gd name="T40" fmla="*/ 94 w 184"/>
                <a:gd name="T41" fmla="*/ 155 h 180"/>
                <a:gd name="T42" fmla="*/ 94 w 184"/>
                <a:gd name="T43" fmla="*/ 65 h 180"/>
                <a:gd name="T44" fmla="*/ 124 w 184"/>
                <a:gd name="T45" fmla="*/ 64 h 180"/>
                <a:gd name="T46" fmla="*/ 94 w 184"/>
                <a:gd name="T47" fmla="*/ 57 h 180"/>
                <a:gd name="T48" fmla="*/ 68 w 184"/>
                <a:gd name="T49" fmla="*/ 64 h 180"/>
                <a:gd name="T50" fmla="*/ 8 w 184"/>
                <a:gd name="T51" fmla="*/ 39 h 180"/>
                <a:gd name="T52" fmla="*/ 144 w 184"/>
                <a:gd name="T53" fmla="*/ 8 h 180"/>
                <a:gd name="T54" fmla="*/ 176 w 184"/>
                <a:gd name="T55" fmla="*/ 64 h 180"/>
                <a:gd name="T56" fmla="*/ 124 w 184"/>
                <a:gd name="T57" fmla="*/ 110 h 180"/>
                <a:gd name="T58" fmla="*/ 63 w 184"/>
                <a:gd name="T59" fmla="*/ 110 h 180"/>
                <a:gd name="T60" fmla="*/ 94 w 184"/>
                <a:gd name="T61" fmla="*/ 87 h 180"/>
                <a:gd name="T62" fmla="*/ 94 w 184"/>
                <a:gd name="T63" fmla="*/ 133 h 180"/>
                <a:gd name="T64" fmla="*/ 94 w 184"/>
                <a:gd name="T65" fmla="*/ 8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180">
                  <a:moveTo>
                    <a:pt x="154" y="20"/>
                  </a:moveTo>
                  <a:cubicBezTo>
                    <a:pt x="137" y="20"/>
                    <a:pt x="137" y="20"/>
                    <a:pt x="137" y="20"/>
                  </a:cubicBezTo>
                  <a:cubicBezTo>
                    <a:pt x="132" y="20"/>
                    <a:pt x="128" y="24"/>
                    <a:pt x="128" y="30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8" y="52"/>
                    <a:pt x="132" y="56"/>
                    <a:pt x="137" y="56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59" y="56"/>
                    <a:pt x="164" y="52"/>
                    <a:pt x="164" y="46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24"/>
                    <a:pt x="159" y="20"/>
                    <a:pt x="154" y="20"/>
                  </a:cubicBezTo>
                  <a:close/>
                  <a:moveTo>
                    <a:pt x="156" y="46"/>
                  </a:moveTo>
                  <a:cubicBezTo>
                    <a:pt x="156" y="47"/>
                    <a:pt x="155" y="48"/>
                    <a:pt x="154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6" y="48"/>
                    <a:pt x="136" y="47"/>
                    <a:pt x="136" y="46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29"/>
                    <a:pt x="136" y="28"/>
                    <a:pt x="137" y="28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5" y="28"/>
                    <a:pt x="156" y="29"/>
                    <a:pt x="156" y="30"/>
                  </a:cubicBezTo>
                  <a:lnTo>
                    <a:pt x="156" y="46"/>
                  </a:lnTo>
                  <a:close/>
                  <a:moveTo>
                    <a:pt x="14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62"/>
                    <a:pt x="17" y="180"/>
                    <a:pt x="39" y="180"/>
                  </a:cubicBezTo>
                  <a:cubicBezTo>
                    <a:pt x="144" y="180"/>
                    <a:pt x="144" y="180"/>
                    <a:pt x="144" y="180"/>
                  </a:cubicBezTo>
                  <a:cubicBezTo>
                    <a:pt x="166" y="180"/>
                    <a:pt x="184" y="162"/>
                    <a:pt x="184" y="141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18"/>
                    <a:pt x="166" y="0"/>
                    <a:pt x="144" y="0"/>
                  </a:cubicBezTo>
                  <a:close/>
                  <a:moveTo>
                    <a:pt x="176" y="141"/>
                  </a:moveTo>
                  <a:cubicBezTo>
                    <a:pt x="176" y="158"/>
                    <a:pt x="162" y="172"/>
                    <a:pt x="144" y="172"/>
                  </a:cubicBezTo>
                  <a:cubicBezTo>
                    <a:pt x="39" y="172"/>
                    <a:pt x="39" y="172"/>
                    <a:pt x="39" y="172"/>
                  </a:cubicBezTo>
                  <a:cubicBezTo>
                    <a:pt x="22" y="172"/>
                    <a:pt x="8" y="158"/>
                    <a:pt x="8" y="141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47" y="82"/>
                    <a:pt x="41" y="95"/>
                    <a:pt x="41" y="110"/>
                  </a:cubicBezTo>
                  <a:cubicBezTo>
                    <a:pt x="41" y="139"/>
                    <a:pt x="65" y="163"/>
                    <a:pt x="94" y="163"/>
                  </a:cubicBezTo>
                  <a:cubicBezTo>
                    <a:pt x="123" y="163"/>
                    <a:pt x="146" y="139"/>
                    <a:pt x="146" y="110"/>
                  </a:cubicBezTo>
                  <a:cubicBezTo>
                    <a:pt x="146" y="95"/>
                    <a:pt x="140" y="82"/>
                    <a:pt x="130" y="72"/>
                  </a:cubicBezTo>
                  <a:cubicBezTo>
                    <a:pt x="176" y="72"/>
                    <a:pt x="176" y="72"/>
                    <a:pt x="176" y="72"/>
                  </a:cubicBezTo>
                  <a:lnTo>
                    <a:pt x="176" y="141"/>
                  </a:lnTo>
                  <a:close/>
                  <a:moveTo>
                    <a:pt x="94" y="65"/>
                  </a:moveTo>
                  <a:cubicBezTo>
                    <a:pt x="118" y="65"/>
                    <a:pt x="138" y="85"/>
                    <a:pt x="138" y="110"/>
                  </a:cubicBezTo>
                  <a:cubicBezTo>
                    <a:pt x="138" y="135"/>
                    <a:pt x="118" y="155"/>
                    <a:pt x="94" y="155"/>
                  </a:cubicBezTo>
                  <a:cubicBezTo>
                    <a:pt x="69" y="155"/>
                    <a:pt x="49" y="135"/>
                    <a:pt x="49" y="110"/>
                  </a:cubicBezTo>
                  <a:cubicBezTo>
                    <a:pt x="49" y="85"/>
                    <a:pt x="69" y="65"/>
                    <a:pt x="94" y="65"/>
                  </a:cubicBezTo>
                  <a:close/>
                  <a:moveTo>
                    <a:pt x="176" y="64"/>
                  </a:moveTo>
                  <a:cubicBezTo>
                    <a:pt x="124" y="64"/>
                    <a:pt x="124" y="64"/>
                    <a:pt x="124" y="64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15" y="61"/>
                    <a:pt x="105" y="57"/>
                    <a:pt x="94" y="57"/>
                  </a:cubicBezTo>
                  <a:cubicBezTo>
                    <a:pt x="84" y="57"/>
                    <a:pt x="75" y="60"/>
                    <a:pt x="68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22"/>
                    <a:pt x="22" y="8"/>
                    <a:pt x="39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62" y="8"/>
                    <a:pt x="176" y="22"/>
                    <a:pt x="176" y="39"/>
                  </a:cubicBezTo>
                  <a:lnTo>
                    <a:pt x="176" y="64"/>
                  </a:lnTo>
                  <a:close/>
                  <a:moveTo>
                    <a:pt x="94" y="141"/>
                  </a:moveTo>
                  <a:cubicBezTo>
                    <a:pt x="111" y="141"/>
                    <a:pt x="124" y="127"/>
                    <a:pt x="124" y="110"/>
                  </a:cubicBezTo>
                  <a:cubicBezTo>
                    <a:pt x="124" y="93"/>
                    <a:pt x="111" y="79"/>
                    <a:pt x="94" y="79"/>
                  </a:cubicBezTo>
                  <a:cubicBezTo>
                    <a:pt x="77" y="79"/>
                    <a:pt x="63" y="93"/>
                    <a:pt x="63" y="110"/>
                  </a:cubicBezTo>
                  <a:cubicBezTo>
                    <a:pt x="63" y="127"/>
                    <a:pt x="77" y="141"/>
                    <a:pt x="94" y="141"/>
                  </a:cubicBezTo>
                  <a:close/>
                  <a:moveTo>
                    <a:pt x="94" y="87"/>
                  </a:moveTo>
                  <a:cubicBezTo>
                    <a:pt x="106" y="87"/>
                    <a:pt x="116" y="98"/>
                    <a:pt x="116" y="110"/>
                  </a:cubicBezTo>
                  <a:cubicBezTo>
                    <a:pt x="116" y="122"/>
                    <a:pt x="106" y="133"/>
                    <a:pt x="94" y="133"/>
                  </a:cubicBezTo>
                  <a:cubicBezTo>
                    <a:pt x="81" y="133"/>
                    <a:pt x="71" y="122"/>
                    <a:pt x="71" y="110"/>
                  </a:cubicBezTo>
                  <a:cubicBezTo>
                    <a:pt x="71" y="98"/>
                    <a:pt x="81" y="87"/>
                    <a:pt x="9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D707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PA_组合 20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GrpSpPr/>
          <p:nvPr>
            <p:custDataLst>
              <p:tags r:id="rId6"/>
            </p:custDataLst>
          </p:nvPr>
        </p:nvGrpSpPr>
        <p:grpSpPr>
          <a:xfrm>
            <a:off x="4826377" y="5921532"/>
            <a:ext cx="438482" cy="438482"/>
            <a:chOff x="4803200" y="4261778"/>
            <a:chExt cx="438482" cy="438482"/>
          </a:xfrm>
        </p:grpSpPr>
        <p:sp>
          <p:nvSpPr>
            <p:cNvPr id="31" name="Oval 9"/>
            <p:cNvSpPr/>
            <p:nvPr/>
          </p:nvSpPr>
          <p:spPr>
            <a:xfrm>
              <a:off x="4803200" y="4261778"/>
              <a:ext cx="438482" cy="438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D707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4983409" y="4402955"/>
              <a:ext cx="78065" cy="156129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D707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3" name="PA_组合 16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GrpSpPr/>
          <p:nvPr>
            <p:custDataLst>
              <p:tags r:id="rId7"/>
            </p:custDataLst>
          </p:nvPr>
        </p:nvGrpSpPr>
        <p:grpSpPr>
          <a:xfrm>
            <a:off x="6973496" y="5921532"/>
            <a:ext cx="438482" cy="438482"/>
            <a:chOff x="6950319" y="4261778"/>
            <a:chExt cx="438482" cy="438482"/>
          </a:xfrm>
        </p:grpSpPr>
        <p:sp>
          <p:nvSpPr>
            <p:cNvPr id="34" name="Oval 12"/>
            <p:cNvSpPr/>
            <p:nvPr/>
          </p:nvSpPr>
          <p:spPr>
            <a:xfrm>
              <a:off x="6950319" y="4261778"/>
              <a:ext cx="438482" cy="438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D707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55"/>
            <p:cNvSpPr>
              <a:spLocks noEditPoints="1"/>
            </p:cNvSpPr>
            <p:nvPr/>
          </p:nvSpPr>
          <p:spPr bwMode="auto">
            <a:xfrm>
              <a:off x="7092207" y="4401668"/>
              <a:ext cx="154707" cy="158702"/>
            </a:xfrm>
            <a:custGeom>
              <a:avLst/>
              <a:gdLst>
                <a:gd name="T0" fmla="*/ 116 w 148"/>
                <a:gd name="T1" fmla="*/ 152 h 152"/>
                <a:gd name="T2" fmla="*/ 112 w 148"/>
                <a:gd name="T3" fmla="*/ 93 h 152"/>
                <a:gd name="T4" fmla="*/ 84 w 148"/>
                <a:gd name="T5" fmla="*/ 86 h 152"/>
                <a:gd name="T6" fmla="*/ 84 w 148"/>
                <a:gd name="T7" fmla="*/ 93 h 152"/>
                <a:gd name="T8" fmla="*/ 79 w 148"/>
                <a:gd name="T9" fmla="*/ 152 h 152"/>
                <a:gd name="T10" fmla="*/ 49 w 148"/>
                <a:gd name="T11" fmla="*/ 151 h 152"/>
                <a:gd name="T12" fmla="*/ 48 w 148"/>
                <a:gd name="T13" fmla="*/ 78 h 152"/>
                <a:gd name="T14" fmla="*/ 48 w 148"/>
                <a:gd name="T15" fmla="*/ 50 h 152"/>
                <a:gd name="T16" fmla="*/ 75 w 148"/>
                <a:gd name="T17" fmla="*/ 49 h 152"/>
                <a:gd name="T18" fmla="*/ 79 w 148"/>
                <a:gd name="T19" fmla="*/ 56 h 152"/>
                <a:gd name="T20" fmla="*/ 148 w 148"/>
                <a:gd name="T21" fmla="*/ 89 h 152"/>
                <a:gd name="T22" fmla="*/ 144 w 148"/>
                <a:gd name="T23" fmla="*/ 152 h 152"/>
                <a:gd name="T24" fmla="*/ 140 w 148"/>
                <a:gd name="T25" fmla="*/ 144 h 152"/>
                <a:gd name="T26" fmla="*/ 108 w 148"/>
                <a:gd name="T27" fmla="*/ 54 h 152"/>
                <a:gd name="T28" fmla="*/ 76 w 148"/>
                <a:gd name="T29" fmla="*/ 69 h 152"/>
                <a:gd name="T30" fmla="*/ 71 w 148"/>
                <a:gd name="T31" fmla="*/ 65 h 152"/>
                <a:gd name="T32" fmla="*/ 56 w 148"/>
                <a:gd name="T33" fmla="*/ 57 h 152"/>
                <a:gd name="T34" fmla="*/ 56 w 148"/>
                <a:gd name="T35" fmla="*/ 84 h 152"/>
                <a:gd name="T36" fmla="*/ 75 w 148"/>
                <a:gd name="T37" fmla="*/ 144 h 152"/>
                <a:gd name="T38" fmla="*/ 75 w 148"/>
                <a:gd name="T39" fmla="*/ 91 h 152"/>
                <a:gd name="T40" fmla="*/ 97 w 148"/>
                <a:gd name="T41" fmla="*/ 70 h 152"/>
                <a:gd name="T42" fmla="*/ 120 w 148"/>
                <a:gd name="T43" fmla="*/ 144 h 152"/>
                <a:gd name="T44" fmla="*/ 4 w 148"/>
                <a:gd name="T45" fmla="*/ 152 h 152"/>
                <a:gd name="T46" fmla="*/ 0 w 148"/>
                <a:gd name="T47" fmla="*/ 48 h 152"/>
                <a:gd name="T48" fmla="*/ 31 w 148"/>
                <a:gd name="T49" fmla="*/ 44 h 152"/>
                <a:gd name="T50" fmla="*/ 36 w 148"/>
                <a:gd name="T51" fmla="*/ 148 h 152"/>
                <a:gd name="T52" fmla="*/ 32 w 148"/>
                <a:gd name="T53" fmla="*/ 152 h 152"/>
                <a:gd name="T54" fmla="*/ 28 w 148"/>
                <a:gd name="T55" fmla="*/ 144 h 152"/>
                <a:gd name="T56" fmla="*/ 8 w 148"/>
                <a:gd name="T57" fmla="*/ 52 h 152"/>
                <a:gd name="T58" fmla="*/ 17 w 148"/>
                <a:gd name="T59" fmla="*/ 36 h 152"/>
                <a:gd name="T60" fmla="*/ 18 w 148"/>
                <a:gd name="T61" fmla="*/ 0 h 152"/>
                <a:gd name="T62" fmla="*/ 17 w 148"/>
                <a:gd name="T63" fmla="*/ 36 h 152"/>
                <a:gd name="T64" fmla="*/ 7 w 148"/>
                <a:gd name="T65" fmla="*/ 18 h 152"/>
                <a:gd name="T66" fmla="*/ 28 w 148"/>
                <a:gd name="T67" fmla="*/ 1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52">
                  <a:moveTo>
                    <a:pt x="144" y="152"/>
                  </a:moveTo>
                  <a:cubicBezTo>
                    <a:pt x="116" y="152"/>
                    <a:pt x="116" y="152"/>
                    <a:pt x="116" y="152"/>
                  </a:cubicBezTo>
                  <a:cubicBezTo>
                    <a:pt x="113" y="152"/>
                    <a:pt x="112" y="150"/>
                    <a:pt x="112" y="148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12" y="83"/>
                    <a:pt x="106" y="77"/>
                    <a:pt x="97" y="77"/>
                  </a:cubicBezTo>
                  <a:cubicBezTo>
                    <a:pt x="91" y="77"/>
                    <a:pt x="85" y="82"/>
                    <a:pt x="84" y="86"/>
                  </a:cubicBezTo>
                  <a:cubicBezTo>
                    <a:pt x="83" y="87"/>
                    <a:pt x="83" y="89"/>
                    <a:pt x="83" y="90"/>
                  </a:cubicBezTo>
                  <a:cubicBezTo>
                    <a:pt x="83" y="91"/>
                    <a:pt x="84" y="92"/>
                    <a:pt x="84" y="93"/>
                  </a:cubicBezTo>
                  <a:cubicBezTo>
                    <a:pt x="84" y="148"/>
                    <a:pt x="84" y="148"/>
                    <a:pt x="84" y="148"/>
                  </a:cubicBezTo>
                  <a:cubicBezTo>
                    <a:pt x="84" y="150"/>
                    <a:pt x="82" y="152"/>
                    <a:pt x="79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0" y="152"/>
                    <a:pt x="49" y="152"/>
                    <a:pt x="49" y="151"/>
                  </a:cubicBezTo>
                  <a:cubicBezTo>
                    <a:pt x="48" y="150"/>
                    <a:pt x="47" y="149"/>
                    <a:pt x="47" y="14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69"/>
                    <a:pt x="48" y="60"/>
                    <a:pt x="47" y="53"/>
                  </a:cubicBezTo>
                  <a:cubicBezTo>
                    <a:pt x="47" y="52"/>
                    <a:pt x="48" y="51"/>
                    <a:pt x="48" y="50"/>
                  </a:cubicBezTo>
                  <a:cubicBezTo>
                    <a:pt x="49" y="50"/>
                    <a:pt x="50" y="49"/>
                    <a:pt x="51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8" y="49"/>
                    <a:pt x="79" y="51"/>
                    <a:pt x="79" y="53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6" y="51"/>
                    <a:pt x="95" y="46"/>
                    <a:pt x="108" y="46"/>
                  </a:cubicBezTo>
                  <a:cubicBezTo>
                    <a:pt x="133" y="46"/>
                    <a:pt x="148" y="62"/>
                    <a:pt x="148" y="89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50"/>
                    <a:pt x="146" y="152"/>
                    <a:pt x="144" y="152"/>
                  </a:cubicBezTo>
                  <a:close/>
                  <a:moveTo>
                    <a:pt x="120" y="144"/>
                  </a:moveTo>
                  <a:cubicBezTo>
                    <a:pt x="140" y="144"/>
                    <a:pt x="140" y="144"/>
                    <a:pt x="140" y="144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0" y="58"/>
                    <a:pt x="120" y="54"/>
                    <a:pt x="108" y="54"/>
                  </a:cubicBezTo>
                  <a:cubicBezTo>
                    <a:pt x="93" y="54"/>
                    <a:pt x="83" y="62"/>
                    <a:pt x="79" y="67"/>
                  </a:cubicBezTo>
                  <a:cubicBezTo>
                    <a:pt x="79" y="68"/>
                    <a:pt x="77" y="69"/>
                    <a:pt x="76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3" y="69"/>
                    <a:pt x="71" y="67"/>
                    <a:pt x="71" y="65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63"/>
                    <a:pt x="56" y="71"/>
                    <a:pt x="56" y="78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88"/>
                    <a:pt x="75" y="85"/>
                    <a:pt x="76" y="83"/>
                  </a:cubicBezTo>
                  <a:cubicBezTo>
                    <a:pt x="79" y="76"/>
                    <a:pt x="87" y="70"/>
                    <a:pt x="97" y="70"/>
                  </a:cubicBezTo>
                  <a:cubicBezTo>
                    <a:pt x="111" y="70"/>
                    <a:pt x="120" y="79"/>
                    <a:pt x="120" y="93"/>
                  </a:cubicBezTo>
                  <a:lnTo>
                    <a:pt x="120" y="144"/>
                  </a:lnTo>
                  <a:close/>
                  <a:moveTo>
                    <a:pt x="32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1" y="152"/>
                    <a:pt x="0" y="150"/>
                    <a:pt x="0" y="1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1" y="44"/>
                    <a:pt x="4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4" y="44"/>
                    <a:pt x="35" y="46"/>
                    <a:pt x="35" y="48"/>
                  </a:cubicBezTo>
                  <a:cubicBezTo>
                    <a:pt x="36" y="148"/>
                    <a:pt x="36" y="148"/>
                    <a:pt x="36" y="148"/>
                  </a:cubicBezTo>
                  <a:cubicBezTo>
                    <a:pt x="36" y="149"/>
                    <a:pt x="35" y="150"/>
                    <a:pt x="34" y="151"/>
                  </a:cubicBezTo>
                  <a:cubicBezTo>
                    <a:pt x="34" y="152"/>
                    <a:pt x="33" y="152"/>
                    <a:pt x="32" y="152"/>
                  </a:cubicBezTo>
                  <a:close/>
                  <a:moveTo>
                    <a:pt x="8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8" y="52"/>
                    <a:pt x="8" y="52"/>
                    <a:pt x="8" y="52"/>
                  </a:cubicBezTo>
                  <a:lnTo>
                    <a:pt x="8" y="144"/>
                  </a:lnTo>
                  <a:close/>
                  <a:moveTo>
                    <a:pt x="17" y="36"/>
                  </a:moveTo>
                  <a:cubicBezTo>
                    <a:pt x="7" y="36"/>
                    <a:pt x="0" y="28"/>
                    <a:pt x="0" y="18"/>
                  </a:cubicBezTo>
                  <a:cubicBezTo>
                    <a:pt x="0" y="7"/>
                    <a:pt x="7" y="0"/>
                    <a:pt x="18" y="0"/>
                  </a:cubicBezTo>
                  <a:cubicBezTo>
                    <a:pt x="28" y="0"/>
                    <a:pt x="35" y="7"/>
                    <a:pt x="36" y="18"/>
                  </a:cubicBezTo>
                  <a:cubicBezTo>
                    <a:pt x="36" y="28"/>
                    <a:pt x="28" y="36"/>
                    <a:pt x="17" y="36"/>
                  </a:cubicBezTo>
                  <a:close/>
                  <a:moveTo>
                    <a:pt x="18" y="8"/>
                  </a:moveTo>
                  <a:cubicBezTo>
                    <a:pt x="11" y="8"/>
                    <a:pt x="7" y="12"/>
                    <a:pt x="7" y="18"/>
                  </a:cubicBezTo>
                  <a:cubicBezTo>
                    <a:pt x="7" y="24"/>
                    <a:pt x="11" y="28"/>
                    <a:pt x="17" y="28"/>
                  </a:cubicBezTo>
                  <a:cubicBezTo>
                    <a:pt x="24" y="28"/>
                    <a:pt x="28" y="24"/>
                    <a:pt x="28" y="18"/>
                  </a:cubicBezTo>
                  <a:cubicBezTo>
                    <a:pt x="28" y="12"/>
                    <a:pt x="24" y="8"/>
                    <a:pt x="1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D7072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200400" y="3702427"/>
            <a:ext cx="5847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200">
                <a:solidFill>
                  <a:srgbClr val="F6E9D2"/>
                </a:solidFill>
                <a:latin typeface="汉仪综艺体简" panose="02010609000101010101" pitchFamily="49" charset="-122"/>
                <a:ea typeface="汉仪综艺体简" panose="02010609000101010101" pitchFamily="49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智慧反电信欺诈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11"/>
            </p:custDataLst>
          </p:nvPr>
        </p:nvSpPr>
        <p:spPr>
          <a:xfrm>
            <a:off x="3075823" y="4325646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软件需求与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UML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建模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-</a:t>
            </a:r>
            <a:r>
              <a: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第九组</a:t>
            </a:r>
            <a:r>
              <a:rPr kumimoji="0" lang="id-ID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id-ID" sz="14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1842967" y="0"/>
            <a:ext cx="3618519" cy="6125029"/>
          </a:xfrm>
          <a:prstGeom prst="rect">
            <a:avLst/>
          </a:prstGeom>
          <a:solidFill>
            <a:srgbClr val="3D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0" name="Straight Connector 2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CxnSpPr/>
          <p:nvPr/>
        </p:nvCxnSpPr>
        <p:spPr>
          <a:xfrm>
            <a:off x="2033516" y="1009934"/>
            <a:ext cx="3159457" cy="0"/>
          </a:xfrm>
          <a:prstGeom prst="line">
            <a:avLst/>
          </a:prstGeom>
          <a:ln w="635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038158" y="669152"/>
            <a:ext cx="2177368" cy="27686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智慧反电信欺诈</a:t>
            </a:r>
            <a:r>
              <a:rPr kumimoji="0" lang="zh-CN" altLang="en-US" sz="1200" i="0" u="none" strike="noStrike" kern="12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系统</a:t>
            </a:r>
            <a:endParaRPr kumimoji="0" lang="zh-CN" altLang="en-US" sz="1200" i="0" u="none" strike="noStrike" kern="12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960728" y="1364575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777271" y="1350717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593814" y="1364810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Rounded Rectangle 22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1960880" y="2221865"/>
            <a:ext cx="8388350" cy="3456940"/>
          </a:xfrm>
          <a:prstGeom prst="roundRect">
            <a:avLst>
              <a:gd name="adj" fmla="val 1003"/>
            </a:avLst>
          </a:prstGeom>
          <a:solidFill>
            <a:schemeClr val="bg1"/>
          </a:solidFill>
          <a:ln>
            <a:noFill/>
          </a:ln>
          <a:effectLst>
            <a:outerShdw blurRad="1143000" dist="635000" dir="5400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2745105" y="3399155"/>
            <a:ext cx="2874645" cy="874395"/>
          </a:xfrm>
          <a:prstGeom prst="rect">
            <a:avLst/>
          </a:prstGeom>
          <a:solidFill>
            <a:srgbClr val="D0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2745105" y="4469130"/>
            <a:ext cx="2874645" cy="874395"/>
          </a:xfrm>
          <a:prstGeom prst="rect">
            <a:avLst/>
          </a:prstGeom>
          <a:solidFill>
            <a:srgbClr val="D0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itle 5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2218757" y="2644069"/>
            <a:ext cx="3245303" cy="11926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D7072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b="1" dirty="0">
              <a:solidFill>
                <a:srgbClr val="3D707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6727825" y="3405505"/>
            <a:ext cx="3042285" cy="874395"/>
          </a:xfrm>
          <a:prstGeom prst="rect">
            <a:avLst/>
          </a:prstGeom>
          <a:solidFill>
            <a:srgbClr val="D0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15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3139440" y="3578225"/>
            <a:ext cx="2078355" cy="55372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项目前景和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范围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ectangle 23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/>
        </p:nvSpPr>
        <p:spPr>
          <a:xfrm>
            <a:off x="6731635" y="4469130"/>
            <a:ext cx="3042285" cy="874395"/>
          </a:xfrm>
          <a:prstGeom prst="rect">
            <a:avLst/>
          </a:prstGeom>
          <a:solidFill>
            <a:srgbClr val="D0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Box 17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3382645" y="4628515"/>
            <a:ext cx="159956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涉众分析和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硬数据采样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Box 19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7272655" y="3578225"/>
            <a:ext cx="205486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面谈及原型的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过程和结果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Box 21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 txBox="1"/>
          <p:nvPr/>
        </p:nvSpPr>
        <p:spPr>
          <a:xfrm>
            <a:off x="6727190" y="4633595"/>
            <a:ext cx="314515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技术博客和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文档内容</a:t>
            </a:r>
            <a:endParaRPr kumimoji="0" lang="zh-CN" altLang="en-US" sz="2000" b="1" i="0" u="none" strike="noStrike" kern="1200" cap="none" spc="2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101408" y="3193568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D7072"/>
                </a:solidFill>
                <a:cs typeface="+mn-ea"/>
                <a:sym typeface="+mn-lt"/>
              </a:rPr>
              <a:t>1</a:t>
            </a:r>
            <a:endParaRPr lang="zh-CN" altLang="en-US" sz="8000" dirty="0">
              <a:solidFill>
                <a:srgbClr val="3D7072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45181" y="4298743"/>
            <a:ext cx="742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D7072"/>
                </a:solidFill>
                <a:cs typeface="+mn-ea"/>
                <a:sym typeface="+mn-lt"/>
              </a:rPr>
              <a:t>2</a:t>
            </a:r>
            <a:endParaRPr lang="zh-CN" altLang="en-US" sz="8000" dirty="0">
              <a:solidFill>
                <a:srgbClr val="3D7072"/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63631" y="3175004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D7072"/>
                </a:solidFill>
                <a:cs typeface="+mn-ea"/>
                <a:sym typeface="+mn-lt"/>
              </a:rPr>
              <a:t>3</a:t>
            </a:r>
            <a:endParaRPr lang="zh-CN" altLang="en-US" sz="8000" dirty="0">
              <a:solidFill>
                <a:srgbClr val="3D7072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845504" y="4280179"/>
            <a:ext cx="747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D7072"/>
                </a:solidFill>
                <a:cs typeface="+mn-ea"/>
                <a:sym typeface="+mn-lt"/>
              </a:rPr>
              <a:t>4</a:t>
            </a:r>
            <a:endParaRPr lang="zh-CN" altLang="en-US" sz="8000" dirty="0">
              <a:solidFill>
                <a:srgbClr val="3D7072"/>
              </a:solidFill>
              <a:cs typeface="+mn-ea"/>
              <a:sym typeface="+mn-lt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2530938">
            <a:off x="7639241" y="1596995"/>
            <a:ext cx="1226800" cy="1226800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4"/>
          <p:cNvSpPr txBox="1"/>
          <p:nvPr/>
        </p:nvSpPr>
        <p:spPr>
          <a:xfrm>
            <a:off x="0" y="0"/>
            <a:ext cx="453650" cy="11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 bldLvl="0" animBg="1"/>
      <p:bldP spid="21" grpId="0"/>
      <p:bldP spid="22" grpId="0"/>
      <p:bldP spid="27" grpId="0"/>
      <p:bldP spid="31" grpId="0"/>
      <p:bldP spid="35" grpId="0"/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088347" y="1104753"/>
            <a:ext cx="10000877" cy="3060941"/>
            <a:chOff x="618287" y="1226261"/>
            <a:chExt cx="10000877" cy="3060941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14486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P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19950" y="2071211"/>
              <a:ext cx="133882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74929" y="1724721"/>
              <a:ext cx="116570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26377" y="1226261"/>
              <a:ext cx="121860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35236" y="1605579"/>
              <a:ext cx="144783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55584" y="1605579"/>
              <a:ext cx="124585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N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559258" y="2071211"/>
              <a:ext cx="105990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E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2857645" y="3775101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项目前景和范围</a:t>
            </a:r>
            <a:r>
              <a:rPr kumimoji="0" lang="id-ID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id-ID" sz="2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2"/>
          <p:cNvSpPr/>
          <p:nvPr/>
        </p:nvSpPr>
        <p:spPr>
          <a:xfrm flipH="1" flipV="1">
            <a:off x="9425" y="44522"/>
            <a:ext cx="12185322" cy="408322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10"/>
              <a:gd name="connsiteY0-2" fmla="*/ 4129 h 10000"/>
              <a:gd name="connsiteX1-3" fmla="*/ 10010 w 10010"/>
              <a:gd name="connsiteY1-4" fmla="*/ 0 h 10000"/>
              <a:gd name="connsiteX2-5" fmla="*/ 10010 w 10010"/>
              <a:gd name="connsiteY2-6" fmla="*/ 10000 h 10000"/>
              <a:gd name="connsiteX3-7" fmla="*/ 10 w 10010"/>
              <a:gd name="connsiteY3-8" fmla="*/ 10000 h 10000"/>
              <a:gd name="connsiteX4-9" fmla="*/ 0 w 10010"/>
              <a:gd name="connsiteY4-10" fmla="*/ 4129 h 10000"/>
              <a:gd name="connsiteX0-11" fmla="*/ 0 w 10010"/>
              <a:gd name="connsiteY0-12" fmla="*/ 4129 h 10000"/>
              <a:gd name="connsiteX1-13" fmla="*/ 10010 w 10010"/>
              <a:gd name="connsiteY1-14" fmla="*/ 0 h 10000"/>
              <a:gd name="connsiteX2-15" fmla="*/ 10010 w 10010"/>
              <a:gd name="connsiteY2-16" fmla="*/ 10000 h 10000"/>
              <a:gd name="connsiteX3-17" fmla="*/ 10 w 10010"/>
              <a:gd name="connsiteY3-18" fmla="*/ 10000 h 10000"/>
              <a:gd name="connsiteX4-19" fmla="*/ 0 w 10010"/>
              <a:gd name="connsiteY4-20" fmla="*/ 4129 h 10000"/>
              <a:gd name="connsiteX0-21" fmla="*/ 0 w 10010"/>
              <a:gd name="connsiteY0-22" fmla="*/ 4129 h 10000"/>
              <a:gd name="connsiteX1-23" fmla="*/ 10010 w 10010"/>
              <a:gd name="connsiteY1-24" fmla="*/ 0 h 10000"/>
              <a:gd name="connsiteX2-25" fmla="*/ 10010 w 10010"/>
              <a:gd name="connsiteY2-26" fmla="*/ 10000 h 10000"/>
              <a:gd name="connsiteX3-27" fmla="*/ 10 w 10010"/>
              <a:gd name="connsiteY3-28" fmla="*/ 10000 h 10000"/>
              <a:gd name="connsiteX4-29" fmla="*/ 0 w 10010"/>
              <a:gd name="connsiteY4-30" fmla="*/ 412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Flowchart: Manual Input 2"/>
          <p:cNvSpPr/>
          <p:nvPr/>
        </p:nvSpPr>
        <p:spPr>
          <a:xfrm flipH="1" flipV="1">
            <a:off x="9425" y="0"/>
            <a:ext cx="12185322" cy="408322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10"/>
              <a:gd name="connsiteY0-2" fmla="*/ 4129 h 10000"/>
              <a:gd name="connsiteX1-3" fmla="*/ 10010 w 10010"/>
              <a:gd name="connsiteY1-4" fmla="*/ 0 h 10000"/>
              <a:gd name="connsiteX2-5" fmla="*/ 10010 w 10010"/>
              <a:gd name="connsiteY2-6" fmla="*/ 10000 h 10000"/>
              <a:gd name="connsiteX3-7" fmla="*/ 10 w 10010"/>
              <a:gd name="connsiteY3-8" fmla="*/ 10000 h 10000"/>
              <a:gd name="connsiteX4-9" fmla="*/ 0 w 10010"/>
              <a:gd name="connsiteY4-10" fmla="*/ 4129 h 10000"/>
              <a:gd name="connsiteX0-11" fmla="*/ 0 w 10010"/>
              <a:gd name="connsiteY0-12" fmla="*/ 4129 h 10000"/>
              <a:gd name="connsiteX1-13" fmla="*/ 10010 w 10010"/>
              <a:gd name="connsiteY1-14" fmla="*/ 0 h 10000"/>
              <a:gd name="connsiteX2-15" fmla="*/ 10010 w 10010"/>
              <a:gd name="connsiteY2-16" fmla="*/ 10000 h 10000"/>
              <a:gd name="connsiteX3-17" fmla="*/ 10 w 10010"/>
              <a:gd name="connsiteY3-18" fmla="*/ 10000 h 10000"/>
              <a:gd name="connsiteX4-19" fmla="*/ 0 w 10010"/>
              <a:gd name="connsiteY4-20" fmla="*/ 4129 h 10000"/>
              <a:gd name="connsiteX0-21" fmla="*/ 0 w 10010"/>
              <a:gd name="connsiteY0-22" fmla="*/ 4129 h 10000"/>
              <a:gd name="connsiteX1-23" fmla="*/ 10010 w 10010"/>
              <a:gd name="connsiteY1-24" fmla="*/ 0 h 10000"/>
              <a:gd name="connsiteX2-25" fmla="*/ 10010 w 10010"/>
              <a:gd name="connsiteY2-26" fmla="*/ 10000 h 10000"/>
              <a:gd name="connsiteX3-27" fmla="*/ 10 w 10010"/>
              <a:gd name="connsiteY3-28" fmla="*/ 10000 h 10000"/>
              <a:gd name="connsiteX4-29" fmla="*/ 0 w 10010"/>
              <a:gd name="connsiteY4-30" fmla="*/ 412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4155" y="1071336"/>
            <a:ext cx="3228408" cy="1311946"/>
            <a:chOff x="1441101" y="993866"/>
            <a:chExt cx="5165452" cy="2099113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000" b="1" dirty="0">
                  <a:solidFill>
                    <a:prstClr val="white"/>
                  </a:solidFill>
                  <a:cs typeface="+mn-ea"/>
                  <a:sym typeface="+mn-lt"/>
                </a:rPr>
                <a:t>项目前景</a:t>
              </a:r>
              <a:endParaRPr lang="zh-CN" altLang="en-US" sz="3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</a:t>
              </a:r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03270" y="902970"/>
            <a:ext cx="7471410" cy="1966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	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当下，</a:t>
            </a:r>
            <a:r>
              <a:rPr 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电信诈骗向网络空间加速蔓延，犯罪愈发网络化、常态化，“智慧反欺诈系统” 前景广阔。</a:t>
            </a:r>
            <a:r>
              <a:rPr lang="zh-CN" alt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我们计划开发</a:t>
            </a:r>
            <a:r>
              <a:rPr 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以 AI、大数据、图计算搭建智慧反诈系统，能对打猫断卡、假实名识别、高风险人群识别等多个关键场景进行预警与处理。该系统可精准识别异常，及时阻断诈骗链路，极大提升反诈效率。随着技术迭代，它能不断适应新型诈骗手段，有望在全国推广。这不仅能有效保护民众财产安全，还能净化网络空间，助力社会信用体系建设，成为打击电信诈骗的核心力量，为营造安全稳定的网络环境持续赋能 。</a:t>
            </a:r>
            <a:endParaRPr lang="en-US" sz="1125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  <a:p>
            <a:pPr defTabSz="285750">
              <a:lnSpc>
                <a:spcPct val="120000"/>
              </a:lnSpc>
            </a:pPr>
            <a:r>
              <a:rPr lang="en-US"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	在人工智能、大数据与图计算等前沿技术深度融合的赋能下，“智慧反欺诈系统” 开启精准反诈新篇章。其依托强大的算法模型，能对海量通信与交易数据进行毫秒级分析，精准勾勒诈骗行为轨迹。以 AI 智能识别为例，可在瞬间捕捉到诈骗分子利用 AI 换脸、声音合成实施诈骗的细微特征，将识别准确率提升至 95% 以上，远高于传统防控手段，为行业树立精准反诈标杆，重塑反欺诈技术格局，引领整个领域向智能化、高效化迈进。</a:t>
            </a:r>
            <a:endParaRPr lang="en-US" sz="1125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83042" y="418371"/>
            <a:ext cx="2120265" cy="296920"/>
            <a:chOff x="1299865" y="646279"/>
            <a:chExt cx="3392425" cy="475072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877969" y="655423"/>
              <a:ext cx="2814321" cy="457200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id-ID" sz="1600" b="1" dirty="0">
                  <a:gradFill flip="none" rotWithShape="1">
                    <a:gsLst>
                      <a:gs pos="5500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0"/>
                    <a:tileRect/>
                  </a:gradFill>
                  <a:cs typeface="+mn-ea"/>
                  <a:sym typeface="+mn-lt"/>
                </a:rPr>
                <a:t>项目前景和</a:t>
              </a:r>
              <a:r>
                <a:rPr lang="zh-CN" altLang="id-ID" sz="1600" b="1" dirty="0">
                  <a:gradFill flip="none" rotWithShape="1">
                    <a:gsLst>
                      <a:gs pos="5500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0"/>
                    <a:tileRect/>
                  </a:gradFill>
                  <a:cs typeface="+mn-ea"/>
                  <a:sym typeface="+mn-lt"/>
                </a:rPr>
                <a:t>范围</a:t>
              </a:r>
              <a:endParaRPr lang="zh-CN" altLang="id-ID" sz="1600" b="1" dirty="0">
                <a:gradFill flip="none" rotWithShape="1">
                  <a:gsLst>
                    <a:gs pos="5500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0"/>
                  <a:tileRect/>
                </a:gradFill>
                <a:cs typeface="+mn-ea"/>
                <a:sym typeface="+mn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13" name="Freeform: Shape 12"/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400" b="1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2400" b="1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Freeform: Shape 15"/>
          <p:cNvSpPr/>
          <p:nvPr/>
        </p:nvSpPr>
        <p:spPr>
          <a:xfrm>
            <a:off x="10390444" y="2"/>
            <a:ext cx="1797713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-1" fmla="*/ 0 w 6039853"/>
              <a:gd name="connsiteY0-2" fmla="*/ 0 h 6327927"/>
              <a:gd name="connsiteX1-3" fmla="*/ 2502569 w 6039853"/>
              <a:gd name="connsiteY1-4" fmla="*/ 1925053 h 6327927"/>
              <a:gd name="connsiteX2-5" fmla="*/ 2671011 w 6039853"/>
              <a:gd name="connsiteY2-6" fmla="*/ 4932948 h 6327927"/>
              <a:gd name="connsiteX3-7" fmla="*/ 6039853 w 6039853"/>
              <a:gd name="connsiteY3-8" fmla="*/ 6304548 h 6327927"/>
              <a:gd name="connsiteX4-9" fmla="*/ 5967664 w 6039853"/>
              <a:gd name="connsiteY4-10" fmla="*/ 0 h 6327927"/>
              <a:gd name="connsiteX5-11" fmla="*/ 0 w 6039853"/>
              <a:gd name="connsiteY5-12" fmla="*/ 0 h 6327927"/>
              <a:gd name="connsiteX0-13" fmla="*/ 0 w 6039853"/>
              <a:gd name="connsiteY0-14" fmla="*/ 0 h 6327927"/>
              <a:gd name="connsiteX1-15" fmla="*/ 2502569 w 6039853"/>
              <a:gd name="connsiteY1-16" fmla="*/ 1925053 h 6327927"/>
              <a:gd name="connsiteX2-17" fmla="*/ 2839453 w 6039853"/>
              <a:gd name="connsiteY2-18" fmla="*/ 4932948 h 6327927"/>
              <a:gd name="connsiteX3-19" fmla="*/ 6039853 w 6039853"/>
              <a:gd name="connsiteY3-20" fmla="*/ 6304548 h 6327927"/>
              <a:gd name="connsiteX4-21" fmla="*/ 5967664 w 6039853"/>
              <a:gd name="connsiteY4-22" fmla="*/ 0 h 6327927"/>
              <a:gd name="connsiteX5-23" fmla="*/ 0 w 6039853"/>
              <a:gd name="connsiteY5-24" fmla="*/ 0 h 6327927"/>
              <a:gd name="connsiteX0-25" fmla="*/ 0 w 6039853"/>
              <a:gd name="connsiteY0-26" fmla="*/ 0 h 6327927"/>
              <a:gd name="connsiteX1-27" fmla="*/ 2502569 w 6039853"/>
              <a:gd name="connsiteY1-28" fmla="*/ 1925053 h 6327927"/>
              <a:gd name="connsiteX2-29" fmla="*/ 2839453 w 6039853"/>
              <a:gd name="connsiteY2-30" fmla="*/ 4932948 h 6327927"/>
              <a:gd name="connsiteX3-31" fmla="*/ 6039853 w 6039853"/>
              <a:gd name="connsiteY3-32" fmla="*/ 6304548 h 6327927"/>
              <a:gd name="connsiteX4-33" fmla="*/ 5967664 w 6039853"/>
              <a:gd name="connsiteY4-34" fmla="*/ 0 h 6327927"/>
              <a:gd name="connsiteX5-35" fmla="*/ 0 w 6039853"/>
              <a:gd name="connsiteY5-36" fmla="*/ 0 h 6327927"/>
              <a:gd name="connsiteX0-37" fmla="*/ 0 w 6039853"/>
              <a:gd name="connsiteY0-38" fmla="*/ 0 h 6354071"/>
              <a:gd name="connsiteX1-39" fmla="*/ 2502569 w 6039853"/>
              <a:gd name="connsiteY1-40" fmla="*/ 1925053 h 6354071"/>
              <a:gd name="connsiteX2-41" fmla="*/ 2839453 w 6039853"/>
              <a:gd name="connsiteY2-42" fmla="*/ 4932948 h 6354071"/>
              <a:gd name="connsiteX3-43" fmla="*/ 6039853 w 6039853"/>
              <a:gd name="connsiteY3-44" fmla="*/ 6304548 h 6354071"/>
              <a:gd name="connsiteX4-45" fmla="*/ 5967664 w 6039853"/>
              <a:gd name="connsiteY4-46" fmla="*/ 0 h 6354071"/>
              <a:gd name="connsiteX5-47" fmla="*/ 0 w 6039853"/>
              <a:gd name="connsiteY5-48" fmla="*/ 0 h 6354071"/>
              <a:gd name="connsiteX0-49" fmla="*/ 0 w 6039853"/>
              <a:gd name="connsiteY0-50" fmla="*/ 0 h 6354071"/>
              <a:gd name="connsiteX1-51" fmla="*/ 2502569 w 6039853"/>
              <a:gd name="connsiteY1-52" fmla="*/ 1925053 h 6354071"/>
              <a:gd name="connsiteX2-53" fmla="*/ 2839453 w 6039853"/>
              <a:gd name="connsiteY2-54" fmla="*/ 4932948 h 6354071"/>
              <a:gd name="connsiteX3-55" fmla="*/ 6039853 w 6039853"/>
              <a:gd name="connsiteY3-56" fmla="*/ 6304548 h 6354071"/>
              <a:gd name="connsiteX4-57" fmla="*/ 6005764 w 6039853"/>
              <a:gd name="connsiteY4-58" fmla="*/ 0 h 6354071"/>
              <a:gd name="connsiteX5-59" fmla="*/ 0 w 6039853"/>
              <a:gd name="connsiteY5-60" fmla="*/ 0 h 6354071"/>
              <a:gd name="connsiteX0-61" fmla="*/ 0 w 6005764"/>
              <a:gd name="connsiteY0-62" fmla="*/ 0 h 6290613"/>
              <a:gd name="connsiteX1-63" fmla="*/ 2502569 w 6005764"/>
              <a:gd name="connsiteY1-64" fmla="*/ 1925053 h 6290613"/>
              <a:gd name="connsiteX2-65" fmla="*/ 2839453 w 6005764"/>
              <a:gd name="connsiteY2-66" fmla="*/ 4932948 h 6290613"/>
              <a:gd name="connsiteX3-67" fmla="*/ 6001753 w 6005764"/>
              <a:gd name="connsiteY3-68" fmla="*/ 6266448 h 6290613"/>
              <a:gd name="connsiteX4-69" fmla="*/ 6005764 w 6005764"/>
              <a:gd name="connsiteY4-70" fmla="*/ 0 h 6290613"/>
              <a:gd name="connsiteX5-71" fmla="*/ 0 w 6005764"/>
              <a:gd name="connsiteY5-72" fmla="*/ 0 h 6290613"/>
              <a:gd name="connsiteX0-73" fmla="*/ 0 w 6005764"/>
              <a:gd name="connsiteY0-74" fmla="*/ 0 h 6300010"/>
              <a:gd name="connsiteX1-75" fmla="*/ 2502569 w 6005764"/>
              <a:gd name="connsiteY1-76" fmla="*/ 1925053 h 6300010"/>
              <a:gd name="connsiteX2-77" fmla="*/ 2839453 w 6005764"/>
              <a:gd name="connsiteY2-78" fmla="*/ 4932948 h 6300010"/>
              <a:gd name="connsiteX3-79" fmla="*/ 6001753 w 6005764"/>
              <a:gd name="connsiteY3-80" fmla="*/ 6266448 h 6300010"/>
              <a:gd name="connsiteX4-81" fmla="*/ 6005764 w 6005764"/>
              <a:gd name="connsiteY4-82" fmla="*/ 0 h 6300010"/>
              <a:gd name="connsiteX5-83" fmla="*/ 0 w 6005764"/>
              <a:gd name="connsiteY5-84" fmla="*/ 0 h 6300010"/>
              <a:gd name="connsiteX0-85" fmla="*/ 0 w 6005764"/>
              <a:gd name="connsiteY0-86" fmla="*/ 0 h 6301252"/>
              <a:gd name="connsiteX1-87" fmla="*/ 2502569 w 6005764"/>
              <a:gd name="connsiteY1-88" fmla="*/ 1925053 h 6301252"/>
              <a:gd name="connsiteX2-89" fmla="*/ 2839453 w 6005764"/>
              <a:gd name="connsiteY2-90" fmla="*/ 4932948 h 6301252"/>
              <a:gd name="connsiteX3-91" fmla="*/ 6001753 w 6005764"/>
              <a:gd name="connsiteY3-92" fmla="*/ 6266448 h 6301252"/>
              <a:gd name="connsiteX4-93" fmla="*/ 6005764 w 6005764"/>
              <a:gd name="connsiteY4-94" fmla="*/ 0 h 6301252"/>
              <a:gd name="connsiteX5-95" fmla="*/ 0 w 6005764"/>
              <a:gd name="connsiteY5-96" fmla="*/ 0 h 6301252"/>
              <a:gd name="connsiteX0-97" fmla="*/ 0 w 6005764"/>
              <a:gd name="connsiteY0-98" fmla="*/ 0 h 6328404"/>
              <a:gd name="connsiteX1-99" fmla="*/ 2502569 w 6005764"/>
              <a:gd name="connsiteY1-100" fmla="*/ 1925053 h 6328404"/>
              <a:gd name="connsiteX2-101" fmla="*/ 2839453 w 6005764"/>
              <a:gd name="connsiteY2-102" fmla="*/ 4932948 h 6328404"/>
              <a:gd name="connsiteX3-103" fmla="*/ 6001753 w 6005764"/>
              <a:gd name="connsiteY3-104" fmla="*/ 6266448 h 6328404"/>
              <a:gd name="connsiteX4-105" fmla="*/ 6005764 w 6005764"/>
              <a:gd name="connsiteY4-106" fmla="*/ 0 h 6328404"/>
              <a:gd name="connsiteX5-107" fmla="*/ 0 w 6005764"/>
              <a:gd name="connsiteY5-108" fmla="*/ 0 h 6328404"/>
              <a:gd name="connsiteX0-109" fmla="*/ 0 w 6005764"/>
              <a:gd name="connsiteY0-110" fmla="*/ 0 h 6321734"/>
              <a:gd name="connsiteX1-111" fmla="*/ 2502569 w 6005764"/>
              <a:gd name="connsiteY1-112" fmla="*/ 1925053 h 6321734"/>
              <a:gd name="connsiteX2-113" fmla="*/ 3273143 w 6005764"/>
              <a:gd name="connsiteY2-114" fmla="*/ 4856415 h 6321734"/>
              <a:gd name="connsiteX3-115" fmla="*/ 6001753 w 6005764"/>
              <a:gd name="connsiteY3-116" fmla="*/ 6266448 h 6321734"/>
              <a:gd name="connsiteX4-117" fmla="*/ 6005764 w 6005764"/>
              <a:gd name="connsiteY4-118" fmla="*/ 0 h 6321734"/>
              <a:gd name="connsiteX5-119" fmla="*/ 0 w 6005764"/>
              <a:gd name="connsiteY5-120" fmla="*/ 0 h 6321734"/>
              <a:gd name="connsiteX0-121" fmla="*/ 0 w 6005764"/>
              <a:gd name="connsiteY0-122" fmla="*/ 0 h 6312022"/>
              <a:gd name="connsiteX1-123" fmla="*/ 2502569 w 6005764"/>
              <a:gd name="connsiteY1-124" fmla="*/ 1925053 h 6312022"/>
              <a:gd name="connsiteX2-125" fmla="*/ 3273143 w 6005764"/>
              <a:gd name="connsiteY2-126" fmla="*/ 4856415 h 6312022"/>
              <a:gd name="connsiteX3-127" fmla="*/ 6001753 w 6005764"/>
              <a:gd name="connsiteY3-128" fmla="*/ 6266448 h 6312022"/>
              <a:gd name="connsiteX4-129" fmla="*/ 6005764 w 6005764"/>
              <a:gd name="connsiteY4-130" fmla="*/ 0 h 6312022"/>
              <a:gd name="connsiteX5-131" fmla="*/ 0 w 6005764"/>
              <a:gd name="connsiteY5-132" fmla="*/ 0 h 6312022"/>
              <a:gd name="connsiteX0-133" fmla="*/ 0 w 6005764"/>
              <a:gd name="connsiteY0-134" fmla="*/ 0 h 6312023"/>
              <a:gd name="connsiteX1-135" fmla="*/ 2502569 w 6005764"/>
              <a:gd name="connsiteY1-136" fmla="*/ 1925053 h 6312023"/>
              <a:gd name="connsiteX2-137" fmla="*/ 3145587 w 6005764"/>
              <a:gd name="connsiteY2-138" fmla="*/ 4856415 h 6312023"/>
              <a:gd name="connsiteX3-139" fmla="*/ 6001753 w 6005764"/>
              <a:gd name="connsiteY3-140" fmla="*/ 6266448 h 6312023"/>
              <a:gd name="connsiteX4-141" fmla="*/ 6005764 w 6005764"/>
              <a:gd name="connsiteY4-142" fmla="*/ 0 h 6312023"/>
              <a:gd name="connsiteX5-143" fmla="*/ 0 w 6005764"/>
              <a:gd name="connsiteY5-144" fmla="*/ 0 h 6312023"/>
              <a:gd name="connsiteX0-145" fmla="*/ 0 w 6005764"/>
              <a:gd name="connsiteY0-146" fmla="*/ 0 h 6318150"/>
              <a:gd name="connsiteX1-147" fmla="*/ 2502569 w 6005764"/>
              <a:gd name="connsiteY1-148" fmla="*/ 1925053 h 6318150"/>
              <a:gd name="connsiteX2-149" fmla="*/ 3145587 w 6005764"/>
              <a:gd name="connsiteY2-150" fmla="*/ 4856415 h 6318150"/>
              <a:gd name="connsiteX3-151" fmla="*/ 6001753 w 6005764"/>
              <a:gd name="connsiteY3-152" fmla="*/ 6266448 h 6318150"/>
              <a:gd name="connsiteX4-153" fmla="*/ 6005764 w 6005764"/>
              <a:gd name="connsiteY4-154" fmla="*/ 0 h 6318150"/>
              <a:gd name="connsiteX5-155" fmla="*/ 0 w 6005764"/>
              <a:gd name="connsiteY5-156" fmla="*/ 0 h 63181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11653558" y="346873"/>
            <a:ext cx="537841" cy="171424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-1" fmla="*/ 2561234 w 2585297"/>
              <a:gd name="connsiteY0-2" fmla="*/ 10370 h 6916497"/>
              <a:gd name="connsiteX1-3" fmla="*/ 780560 w 2585297"/>
              <a:gd name="connsiteY1-4" fmla="*/ 1863233 h 6916497"/>
              <a:gd name="connsiteX2-5" fmla="*/ 82728 w 2585297"/>
              <a:gd name="connsiteY2-6" fmla="*/ 4943318 h 6916497"/>
              <a:gd name="connsiteX3-7" fmla="*/ 2585297 w 2585297"/>
              <a:gd name="connsiteY3-8" fmla="*/ 6916497 h 6916497"/>
              <a:gd name="connsiteX4-9" fmla="*/ 2561234 w 2585297"/>
              <a:gd name="connsiteY4-10" fmla="*/ 10370 h 6916497"/>
              <a:gd name="connsiteX0-11" fmla="*/ 2547392 w 2571455"/>
              <a:gd name="connsiteY0-12" fmla="*/ 8277 h 6914404"/>
              <a:gd name="connsiteX1-13" fmla="*/ 938168 w 2571455"/>
              <a:gd name="connsiteY1-14" fmla="*/ 2184990 h 6914404"/>
              <a:gd name="connsiteX2-15" fmla="*/ 68886 w 2571455"/>
              <a:gd name="connsiteY2-16" fmla="*/ 4941225 h 6914404"/>
              <a:gd name="connsiteX3-17" fmla="*/ 2571455 w 2571455"/>
              <a:gd name="connsiteY3-18" fmla="*/ 6914404 h 6914404"/>
              <a:gd name="connsiteX4-19" fmla="*/ 2547392 w 2571455"/>
              <a:gd name="connsiteY4-20" fmla="*/ 8277 h 6914404"/>
              <a:gd name="connsiteX0-21" fmla="*/ 2594895 w 2618958"/>
              <a:gd name="connsiteY0-22" fmla="*/ 8277 h 6914404"/>
              <a:gd name="connsiteX1-23" fmla="*/ 985671 w 2618958"/>
              <a:gd name="connsiteY1-24" fmla="*/ 2184990 h 6914404"/>
              <a:gd name="connsiteX2-25" fmla="*/ 116389 w 2618958"/>
              <a:gd name="connsiteY2-26" fmla="*/ 4941225 h 6914404"/>
              <a:gd name="connsiteX3-27" fmla="*/ 2618958 w 2618958"/>
              <a:gd name="connsiteY3-28" fmla="*/ 6914404 h 6914404"/>
              <a:gd name="connsiteX4-29" fmla="*/ 2594895 w 2618958"/>
              <a:gd name="connsiteY4-30" fmla="*/ 8277 h 6914404"/>
              <a:gd name="connsiteX0-31" fmla="*/ 2594895 w 2618958"/>
              <a:gd name="connsiteY0-32" fmla="*/ 8277 h 6914404"/>
              <a:gd name="connsiteX1-33" fmla="*/ 985671 w 2618958"/>
              <a:gd name="connsiteY1-34" fmla="*/ 2184990 h 6914404"/>
              <a:gd name="connsiteX2-35" fmla="*/ 116389 w 2618958"/>
              <a:gd name="connsiteY2-36" fmla="*/ 4941225 h 6914404"/>
              <a:gd name="connsiteX3-37" fmla="*/ 2618958 w 2618958"/>
              <a:gd name="connsiteY3-38" fmla="*/ 6914404 h 6914404"/>
              <a:gd name="connsiteX4-39" fmla="*/ 2594895 w 2618958"/>
              <a:gd name="connsiteY4-40" fmla="*/ 8277 h 6914404"/>
              <a:gd name="connsiteX0-41" fmla="*/ 2594895 w 2618958"/>
              <a:gd name="connsiteY0-42" fmla="*/ 8277 h 6914404"/>
              <a:gd name="connsiteX1-43" fmla="*/ 985671 w 2618958"/>
              <a:gd name="connsiteY1-44" fmla="*/ 2184990 h 6914404"/>
              <a:gd name="connsiteX2-45" fmla="*/ 116389 w 2618958"/>
              <a:gd name="connsiteY2-46" fmla="*/ 4941225 h 6914404"/>
              <a:gd name="connsiteX3-47" fmla="*/ 2618958 w 2618958"/>
              <a:gd name="connsiteY3-48" fmla="*/ 6914404 h 6914404"/>
              <a:gd name="connsiteX4-49" fmla="*/ 2594895 w 2618958"/>
              <a:gd name="connsiteY4-50" fmla="*/ 8277 h 6914404"/>
              <a:gd name="connsiteX0-51" fmla="*/ 2594895 w 2618958"/>
              <a:gd name="connsiteY0-52" fmla="*/ 8277 h 6914404"/>
              <a:gd name="connsiteX1-53" fmla="*/ 985671 w 2618958"/>
              <a:gd name="connsiteY1-54" fmla="*/ 2184990 h 6914404"/>
              <a:gd name="connsiteX2-55" fmla="*/ 116389 w 2618958"/>
              <a:gd name="connsiteY2-56" fmla="*/ 4941225 h 6914404"/>
              <a:gd name="connsiteX3-57" fmla="*/ 2618958 w 2618958"/>
              <a:gd name="connsiteY3-58" fmla="*/ 6914404 h 6914404"/>
              <a:gd name="connsiteX4-59" fmla="*/ 2594895 w 2618958"/>
              <a:gd name="connsiteY4-60" fmla="*/ 8277 h 6914404"/>
              <a:gd name="connsiteX0-61" fmla="*/ 2517149 w 2541212"/>
              <a:gd name="connsiteY0-62" fmla="*/ 8277 h 6914404"/>
              <a:gd name="connsiteX1-63" fmla="*/ 907925 w 2541212"/>
              <a:gd name="connsiteY1-64" fmla="*/ 2184990 h 6914404"/>
              <a:gd name="connsiteX2-65" fmla="*/ 38643 w 2541212"/>
              <a:gd name="connsiteY2-66" fmla="*/ 4941225 h 6914404"/>
              <a:gd name="connsiteX3-67" fmla="*/ 2541212 w 2541212"/>
              <a:gd name="connsiteY3-68" fmla="*/ 6914404 h 6914404"/>
              <a:gd name="connsiteX4-69" fmla="*/ 2517149 w 2541212"/>
              <a:gd name="connsiteY4-70" fmla="*/ 8277 h 6914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90620" y="4210050"/>
            <a:ext cx="224536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	诈骗手段持续迭代升级，AI诈骗利用声音合成、AI换脸等技术迷惑民众，“债闹”骗局打着维权旗号行诈骗之实。犯罪呈现组织集团化、链条专门化、类型复杂化特点，跨境作案趋势显著。仅 2024 年</a:t>
            </a:r>
            <a:r>
              <a:rPr lang="zh-CN" altLang="en-US" sz="1000" dirty="0">
                <a:solidFill>
                  <a:prstClr val="white"/>
                </a:solidFill>
                <a:cs typeface="+mn-ea"/>
                <a:sym typeface="+mn-lt"/>
              </a:rPr>
              <a:t>，</a:t>
            </a: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全国电信诈骗案件数量和涉案金额便仍处于增长态势</a:t>
            </a:r>
            <a:r>
              <a:rPr lang="zh-CN" altLang="en-US" sz="1000" dirty="0">
                <a:solidFill>
                  <a:prstClr val="white"/>
                </a:solidFill>
                <a:cs typeface="+mn-ea"/>
                <a:sym typeface="+mn-lt"/>
              </a:rPr>
              <a:t>。</a:t>
            </a:r>
            <a:endParaRPr lang="zh-CN" alt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1405" y="3874770"/>
            <a:ext cx="2383155" cy="25273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defTabSz="285750"/>
            <a:r>
              <a:rPr lang="en-US" sz="1050" spc="188" dirty="0">
                <a:solidFill>
                  <a:prstClr val="white"/>
                </a:solidFill>
                <a:cs typeface="+mn-ea"/>
                <a:sym typeface="+mn-lt"/>
              </a:rPr>
              <a:t>诈骗手段翻新，犯罪形势严峻</a:t>
            </a:r>
            <a:endParaRPr lang="en-US" sz="1050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96375" y="4210050"/>
            <a:ext cx="209677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	传统反欺诈防控手段依赖人工规则，面对海量复杂数据与新型诈骗手段，在时效性和精准度上均力不从心。因此，急需构建智能化、高效能的反欺诈系统，以此筑牢安全防线，守护民众财产与清朗网络环境 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1920" y="3873500"/>
            <a:ext cx="2279015" cy="25273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defTabSz="285750"/>
            <a:r>
              <a:rPr lang="en-US" sz="1050" spc="188" dirty="0">
                <a:solidFill>
                  <a:prstClr val="white"/>
                </a:solidFill>
                <a:cs typeface="+mn-ea"/>
                <a:sym typeface="+mn-lt"/>
              </a:rPr>
              <a:t>传统防控乏力，急需智能破局</a:t>
            </a:r>
            <a:endParaRPr lang="en-US" sz="1050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5" name="图片占位符 4" descr="C:\Users\hesou\Desktop\大二下\软件需求\PPT图片\电诈1.jpg电诈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629864" y="3817010"/>
            <a:ext cx="1776095" cy="1915298"/>
          </a:xfrm>
        </p:spPr>
      </p:pic>
      <p:pic>
        <p:nvPicPr>
          <p:cNvPr id="19" name="图片占位符 18" descr="C:\Users\hesou\Desktop\大二下\软件需求\PPT图片\电诈2.jpg电诈2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436435" y="3817010"/>
            <a:ext cx="2341245" cy="1915298"/>
          </a:xfrm>
        </p:spPr>
      </p:pic>
      <p:sp>
        <p:nvSpPr>
          <p:cNvPr id="2" name="Rectangle 8"/>
          <p:cNvSpPr/>
          <p:nvPr/>
        </p:nvSpPr>
        <p:spPr>
          <a:xfrm>
            <a:off x="693420" y="1881505"/>
            <a:ext cx="2476500" cy="924560"/>
          </a:xfrm>
          <a:prstGeom prst="rect">
            <a:avLst/>
          </a:prstGeom>
        </p:spPr>
        <p:txBody>
          <a:bodyPr wrap="square">
            <a:spAutoFit/>
          </a:bodyPr>
          <a:p>
            <a:pPr defTabSz="285750">
              <a:lnSpc>
                <a:spcPct val="120000"/>
              </a:lnSpc>
            </a:pPr>
            <a:r>
              <a:rPr sz="1125" dirty="0">
                <a:solidFill>
                  <a:prstClr val="white">
                    <a:lumMod val="95000"/>
                  </a:prstClr>
                </a:solidFill>
                <a:cs typeface="+mn-ea"/>
                <a:sym typeface="+mn-lt"/>
              </a:rPr>
              <a:t>本产品是由全民反诈APP、国家反诈中心APP等成熟产品所改进的下一产品，其中对检测诈骗的科技手段进行了更新，可以替代现有应用程序。</a:t>
            </a:r>
            <a:endParaRPr sz="1125" dirty="0">
              <a:solidFill>
                <a:prstClr val="white">
                  <a:lumMod val="9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>
          <a:xfrm>
            <a:off x="-635" y="0"/>
            <a:ext cx="4468295" cy="6858000"/>
          </a:xfrm>
        </p:spPr>
      </p:pic>
      <p:sp>
        <p:nvSpPr>
          <p:cNvPr id="4" name="Rectangle 3"/>
          <p:cNvSpPr/>
          <p:nvPr/>
        </p:nvSpPr>
        <p:spPr>
          <a:xfrm>
            <a:off x="4467860" y="0"/>
            <a:ext cx="4612005" cy="342963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26755" y="0"/>
            <a:ext cx="3855720" cy="3429000"/>
          </a:xfrm>
          <a:prstGeom prst="rect">
            <a:avLst/>
          </a:prstGeom>
          <a:gradFill flip="none" rotWithShape="1"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73370" y="531703"/>
            <a:ext cx="2848226" cy="2486698"/>
            <a:chOff x="1907138" y="2946307"/>
            <a:chExt cx="4557162" cy="3978717"/>
          </a:xfrm>
        </p:grpSpPr>
        <p:sp>
          <p:nvSpPr>
            <p:cNvPr id="14" name="Rectangle 13"/>
            <p:cNvSpPr/>
            <p:nvPr/>
          </p:nvSpPr>
          <p:spPr>
            <a:xfrm>
              <a:off x="1907138" y="3640296"/>
              <a:ext cx="4557162" cy="3284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dirty="0">
                  <a:solidFill>
                    <a:prstClr val="white"/>
                  </a:solidFill>
                  <a:cs typeface="+mn-ea"/>
                  <a:sym typeface="+mn-lt"/>
                </a:rPr>
                <a:t>	作为电信诈骗的潜在受害者，系统为</a:t>
              </a:r>
              <a:r>
                <a:rPr 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所有普通民众</a:t>
              </a:r>
              <a:r>
                <a:rPr lang="en-US" sz="1125" dirty="0">
                  <a:solidFill>
                    <a:prstClr val="white"/>
                  </a:solidFill>
                  <a:cs typeface="+mn-ea"/>
                  <a:sym typeface="+mn-lt"/>
                </a:rPr>
                <a:t>提供全面防护。无论是日常通信、网络购物，还是线上社交，民众在使用各类电信网络服务过程中，均可受益于系统对诈骗风险的实时监测与预警。系统能及时识别针对个人的诈骗电话、短信以及网络欺诈信息，推送精准预警，帮助民众避免财产损失，提升全民反诈意识与能力。</a:t>
              </a:r>
              <a:endParaRPr lang="en-US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7138" y="2946307"/>
              <a:ext cx="2723816" cy="453136"/>
            </a:xfrm>
            <a:prstGeom prst="rect">
              <a:avLst/>
            </a:prstGeom>
            <a:solidFill>
              <a:srgbClr val="3D7072"/>
            </a:solidFill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250" spc="188" dirty="0">
                  <a:solidFill>
                    <a:prstClr val="white"/>
                  </a:solidFill>
                  <a:cs typeface="+mn-ea"/>
                  <a:sym typeface="+mn-lt"/>
                </a:rPr>
                <a:t>用户</a:t>
              </a:r>
              <a:r>
                <a:rPr lang="zh-CN" altLang="id-ID" sz="1250" spc="188" dirty="0">
                  <a:solidFill>
                    <a:prstClr val="white"/>
                  </a:solidFill>
                  <a:cs typeface="+mn-ea"/>
                  <a:sym typeface="+mn-lt"/>
                </a:rPr>
                <a:t>范围</a:t>
              </a:r>
              <a:endParaRPr lang="zh-CN" altLang="id-ID" sz="1250" spc="188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854651" y="531703"/>
            <a:ext cx="2848226" cy="2608618"/>
            <a:chOff x="1907138" y="2946307"/>
            <a:chExt cx="4557162" cy="4173789"/>
          </a:xfrm>
        </p:grpSpPr>
        <p:sp>
          <p:nvSpPr>
            <p:cNvPr id="17" name="Rectangle 16"/>
            <p:cNvSpPr/>
            <p:nvPr/>
          </p:nvSpPr>
          <p:spPr>
            <a:xfrm>
              <a:off x="1907138" y="3640296"/>
              <a:ext cx="4557162" cy="3479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5750">
                <a:lnSpc>
                  <a:spcPct val="120000"/>
                </a:lnSpc>
              </a:pPr>
              <a:r>
                <a:rPr lang="en-US" sz="1125" dirty="0">
                  <a:solidFill>
                    <a:prstClr val="white"/>
                  </a:solidFill>
                  <a:cs typeface="+mn-ea"/>
                  <a:sym typeface="+mn-lt"/>
                </a:rPr>
                <a:t>	借助 AI 与机器学习算法，深度剖析通信、交易数据，精准识别欺诈行为模式。通过大数据技术处理海量信息，挖掘隐匿诈骗线索。实时监测通信网络与交易流程，自动拦截诈骗信息并即刻预警。用户可自主查询号码真伪，依据自身需求设置个性化预警偏好，若察觉可疑情况，能一键举报反馈。系统还为普通用户、运营商、公安等，提供全面防诈、监测及协同办案功能 。</a:t>
              </a:r>
              <a:endParaRPr lang="en-US" sz="112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138" y="2946307"/>
              <a:ext cx="2711367" cy="45313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250" spc="188" dirty="0">
                  <a:solidFill>
                    <a:prstClr val="white"/>
                  </a:solidFill>
                  <a:cs typeface="+mn-ea"/>
                  <a:sym typeface="+mn-lt"/>
                </a:rPr>
                <a:t>功能范围</a:t>
              </a:r>
              <a:endParaRPr lang="zh-CN" altLang="id-ID" sz="1250" spc="188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Group 3"/>
          <p:cNvGrpSpPr/>
          <p:nvPr/>
        </p:nvGrpSpPr>
        <p:grpSpPr>
          <a:xfrm>
            <a:off x="619660" y="663020"/>
            <a:ext cx="3228408" cy="1311946"/>
            <a:chOff x="1441101" y="993866"/>
            <a:chExt cx="5165452" cy="2099113"/>
          </a:xfrm>
        </p:grpSpPr>
        <p:sp>
          <p:nvSpPr>
            <p:cNvPr id="3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600" b="1" dirty="0">
                  <a:solidFill>
                    <a:srgbClr val="3D7072"/>
                  </a:solidFill>
                  <a:cs typeface="+mn-ea"/>
                  <a:sym typeface="+mn-lt"/>
                </a:rPr>
                <a:t>项目范围</a:t>
              </a:r>
              <a:endParaRPr lang="zh-CN" altLang="en-US" sz="3600" b="1" dirty="0">
                <a:solidFill>
                  <a:srgbClr val="3D7072"/>
                </a:solidFill>
                <a:cs typeface="+mn-ea"/>
                <a:sym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gradFill>
                    <a:gsLst>
                      <a:gs pos="0">
                        <a:srgbClr val="99A3B0"/>
                      </a:gs>
                      <a:gs pos="100000">
                        <a:srgbClr val="505358"/>
                      </a:gs>
                    </a:gsLst>
                    <a:lin scaled="1"/>
                  </a:gradFill>
                  <a:cs typeface="+mn-ea"/>
                  <a:sym typeface="+mn-lt"/>
                </a:rPr>
                <a:t>智慧反电信欺诈系统</a:t>
              </a:r>
              <a:endParaRPr lang="zh-CN" altLang="id-ID" sz="1000" spc="188" dirty="0">
                <a:gradFill>
                  <a:gsLst>
                    <a:gs pos="0">
                      <a:srgbClr val="99A3B0"/>
                    </a:gs>
                    <a:gs pos="100000">
                      <a:srgbClr val="505358"/>
                    </a:gs>
                  </a:gsLst>
                  <a:lin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21" name="TextBox 14"/>
          <p:cNvSpPr txBox="1"/>
          <p:nvPr/>
        </p:nvSpPr>
        <p:spPr>
          <a:xfrm>
            <a:off x="7497495" y="3600023"/>
            <a:ext cx="1702385" cy="283210"/>
          </a:xfrm>
          <a:prstGeom prst="rect">
            <a:avLst/>
          </a:prstGeom>
          <a:solidFill>
            <a:srgbClr val="383D65"/>
          </a:solidFill>
        </p:spPr>
        <p:txBody>
          <a:bodyPr wrap="square" rtlCol="0">
            <a:spAutoFit/>
          </a:bodyPr>
          <a:p>
            <a:pPr algn="ctr" defTabSz="285750"/>
            <a:r>
              <a:rPr lang="zh-CN" altLang="id-ID" sz="1250" spc="188" dirty="0">
                <a:solidFill>
                  <a:prstClr val="white"/>
                </a:solidFill>
                <a:cs typeface="+mn-ea"/>
                <a:sym typeface="+mn-lt"/>
              </a:rPr>
              <a:t>技术范围</a:t>
            </a:r>
            <a:endParaRPr lang="zh-CN" altLang="id-ID" sz="1250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aphicFrame>
        <p:nvGraphicFramePr>
          <p:cNvPr id="22" name="表格 21"/>
          <p:cNvGraphicFramePr/>
          <p:nvPr>
            <p:custDataLst>
              <p:tags r:id="rId2"/>
            </p:custDataLst>
          </p:nvPr>
        </p:nvGraphicFramePr>
        <p:xfrm>
          <a:off x="4693285" y="4052570"/>
          <a:ext cx="4862830" cy="2217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420"/>
                <a:gridCol w="3026410"/>
              </a:tblGrid>
              <a:tr h="297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具体技术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技术功能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人工智能技术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对数据进行分析和建模，识别欺诈行为并预测未来可能出现的欺诈行为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机器学习算法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自主学习和优化算法模型，提高欺诈检测的准确性和效率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大数据处理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高效处理和分析大量数据（通信记录、用户信息等），挖掘欺诈行为特征和规律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实时监测与自动化处理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自动化处理欺诈行为的检测和处理，及时拦截诈骗消息</a:t>
                      </a:r>
                      <a:endParaRPr lang="en-US" altLang="en-US" sz="12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7150" marB="57150" vert="horz" anchor="t" anchorCtr="0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13"/>
          <p:cNvSpPr/>
          <p:nvPr/>
        </p:nvSpPr>
        <p:spPr>
          <a:xfrm>
            <a:off x="9654540" y="3967480"/>
            <a:ext cx="2134235" cy="238379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defTabSz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25" dirty="0">
                <a:solidFill>
                  <a:prstClr val="white"/>
                </a:solidFill>
                <a:cs typeface="+mn-ea"/>
                <a:sym typeface="+mn-lt"/>
              </a:rPr>
              <a:t>面向固网（IMS），提供针对诈骗、骚扰呼叫的拦截服务。呼叫实施拦截处置，最大限度地使本地电话用户免受侵害。</a:t>
            </a:r>
            <a:endParaRPr lang="en-US" sz="1125" dirty="0">
              <a:solidFill>
                <a:prstClr val="white"/>
              </a:solidFill>
              <a:cs typeface="+mn-ea"/>
              <a:sym typeface="+mn-lt"/>
            </a:endParaRPr>
          </a:p>
          <a:p>
            <a:pPr marL="171450" indent="-171450" defTabSz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25" dirty="0">
                <a:solidFill>
                  <a:prstClr val="white"/>
                </a:solidFill>
                <a:cs typeface="+mn-ea"/>
                <a:sym typeface="+mn-lt"/>
              </a:rPr>
              <a:t>通过对网内网间呼叫进行在线检测和识别，及时发现诈骗。</a:t>
            </a:r>
            <a:endParaRPr lang="en-US" sz="1125" dirty="0">
              <a:solidFill>
                <a:prstClr val="white"/>
              </a:solidFill>
              <a:cs typeface="+mn-ea"/>
              <a:sym typeface="+mn-lt"/>
            </a:endParaRPr>
          </a:p>
          <a:p>
            <a:pPr marL="171450" indent="-171450" defTabSz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25" dirty="0">
                <a:solidFill>
                  <a:prstClr val="white"/>
                </a:solidFill>
                <a:cs typeface="+mn-ea"/>
                <a:sym typeface="+mn-lt"/>
              </a:rPr>
              <a:t>跟踪诈骗呼叫的来源和途径，为通信管理部门的行业监管工作提供技术和数据支撑。</a:t>
            </a:r>
            <a:endParaRPr lang="en-US" sz="1125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email"/>
          <a:srcRect/>
          <a:stretch>
            <a:fillRect/>
          </a:stretch>
        </p:blipFill>
        <p:spPr>
          <a:solidFill>
            <a:schemeClr val="bg1">
              <a:lumMod val="95000"/>
              <a:alpha val="11000"/>
            </a:schemeClr>
          </a:solidFill>
        </p:spPr>
      </p:pic>
      <p:cxnSp>
        <p:nvCxnSpPr>
          <p:cNvPr id="38" name="Straight Connector 37"/>
          <p:cNvCxnSpPr/>
          <p:nvPr/>
        </p:nvCxnSpPr>
        <p:spPr>
          <a:xfrm flipH="1">
            <a:off x="8255000" y="3429000"/>
            <a:ext cx="271462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127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>
            <a:off x="3937000" y="1270000"/>
            <a:ext cx="4318000" cy="4318000"/>
          </a:xfrm>
          <a:prstGeom prst="arc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381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222375" y="3429000"/>
            <a:ext cx="271462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127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 flipH="1" flipV="1">
            <a:off x="3937000" y="1270000"/>
            <a:ext cx="4318000" cy="4318000"/>
          </a:xfrm>
          <a:prstGeom prst="arc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381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5336481" y="2669481"/>
            <a:ext cx="1519039" cy="1519038"/>
          </a:xfrm>
          <a:prstGeom prst="ellipse">
            <a:avLst/>
          </a:prstGeom>
          <a:gradFill>
            <a:gsLst>
              <a:gs pos="2000">
                <a:schemeClr val="accent1">
                  <a:alpha val="85000"/>
                </a:schemeClr>
              </a:gs>
              <a:gs pos="100000">
                <a:schemeClr val="accent5">
                  <a:alpha val="8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782965" y="3115965"/>
            <a:ext cx="626070" cy="62607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33" name="AutoShape 81"/>
            <p:cNvSpPr/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21" tIns="19021" rIns="19021" bIns="19021" anchor="ctr"/>
            <a:lstStyle/>
            <a:p>
              <a:pPr algn="ctr" defTabSz="22796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AutoShape 82"/>
            <p:cNvSpPr/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21" tIns="19021" rIns="19021" bIns="19021" anchor="ctr"/>
            <a:lstStyle/>
            <a:p>
              <a:pPr algn="ctr" defTabSz="22796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225851" y="2470803"/>
            <a:ext cx="284822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包括用户的个人信息（如姓名、年龄、性别、联系方式等）、交易信息（如账户、密码、交易记录等）等。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5382" y="2104818"/>
            <a:ext cx="850900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defTabSz="285750"/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用户信息</a:t>
            </a:r>
            <a:endParaRPr lang="zh-CN" altLang="en-US" sz="1125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1893" y="4513825"/>
            <a:ext cx="284822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包括用户行为分析、用户设备特征、用户位置等一系列数据，用于风险评估和控制。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95210" y="4004965"/>
            <a:ext cx="1184910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r" defTabSz="285750"/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风险评估</a:t>
            </a:r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数据</a:t>
            </a:r>
            <a:endParaRPr lang="zh-CN" altLang="en-US" sz="1125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39821" y="4188730"/>
            <a:ext cx="244772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包括网络攻击行为（如钓鱼、恶意软件攻击、黑客攻击等）、电信诈骗信息、网络诈骗信息等。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Rectangle 58"/>
          <p:cNvSpPr/>
          <p:nvPr/>
        </p:nvSpPr>
        <p:spPr>
          <a:xfrm flipH="1">
            <a:off x="8532393" y="2370133"/>
            <a:ext cx="244772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85750">
              <a:lnSpc>
                <a:spcPct val="120000"/>
              </a:lnSpc>
            </a:pPr>
            <a:r>
              <a:rPr lang="en-US" sz="1000" dirty="0">
                <a:solidFill>
                  <a:prstClr val="white"/>
                </a:solidFill>
                <a:cs typeface="+mn-ea"/>
                <a:sym typeface="+mn-lt"/>
              </a:rPr>
              <a:t>包括黑客攻击手段、漏洞利用程序、可疑IP地址、恶意域名等，用于预测潜在攻击情报。</a:t>
            </a:r>
            <a:endParaRPr lang="en-US" sz="1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6020" y="895441"/>
            <a:ext cx="3976370" cy="895985"/>
            <a:chOff x="1441101" y="993866"/>
            <a:chExt cx="6362191" cy="1433576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1441101" y="1443954"/>
              <a:ext cx="6362191" cy="98348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130">
                <a:spcBef>
                  <a:spcPts val="1000"/>
                </a:spcBef>
              </a:pPr>
              <a:r>
                <a:rPr lang="zh-CN" altLang="en-US" sz="3000" b="1" dirty="0">
                  <a:solidFill>
                    <a:prstClr val="white"/>
                  </a:solidFill>
                  <a:cs typeface="+mn-ea"/>
                  <a:sym typeface="+mn-lt"/>
                </a:rPr>
                <a:t>项目范围</a:t>
              </a:r>
              <a:r>
                <a:rPr lang="en-US" altLang="zh-CN" sz="3000" b="1" dirty="0">
                  <a:solidFill>
                    <a:prstClr val="white"/>
                  </a:solidFill>
                  <a:cs typeface="+mn-ea"/>
                  <a:sym typeface="+mn-lt"/>
                </a:rPr>
                <a:t>·</a:t>
              </a:r>
              <a:r>
                <a:rPr lang="zh-CN" altLang="en-US" sz="3000" b="1" dirty="0">
                  <a:solidFill>
                    <a:prstClr val="white"/>
                  </a:solidFill>
                  <a:cs typeface="+mn-ea"/>
                  <a:sym typeface="+mn-lt"/>
                </a:rPr>
                <a:t>数据</a:t>
              </a:r>
              <a:r>
                <a:rPr lang="zh-CN" altLang="en-US" sz="3000" b="1" dirty="0">
                  <a:solidFill>
                    <a:prstClr val="white"/>
                  </a:solidFill>
                  <a:cs typeface="+mn-ea"/>
                  <a:sym typeface="+mn-lt"/>
                </a:rPr>
                <a:t>范围</a:t>
              </a:r>
              <a:endParaRPr lang="zh-CN" altLang="en-US" sz="30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85750"/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智慧反电信欺诈</a:t>
              </a:r>
              <a:r>
                <a:rPr lang="zh-CN" altLang="id-ID" sz="1000" spc="188" dirty="0">
                  <a:solidFill>
                    <a:prstClr val="white">
                      <a:lumMod val="85000"/>
                    </a:prstClr>
                  </a:solidFill>
                  <a:cs typeface="+mn-ea"/>
                  <a:sym typeface="+mn-lt"/>
                </a:rPr>
                <a:t>系统</a:t>
              </a:r>
              <a:endParaRPr lang="zh-CN" altLang="id-ID" sz="1000" spc="188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TextBox 44"/>
          <p:cNvSpPr txBox="1"/>
          <p:nvPr/>
        </p:nvSpPr>
        <p:spPr>
          <a:xfrm>
            <a:off x="2808907" y="3741848"/>
            <a:ext cx="850900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p>
            <a:pPr defTabSz="285750"/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攻击</a:t>
            </a:r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信息</a:t>
            </a:r>
            <a:endParaRPr lang="zh-CN" altLang="en-US" sz="1125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TextBox 44"/>
          <p:cNvSpPr txBox="1"/>
          <p:nvPr/>
        </p:nvSpPr>
        <p:spPr>
          <a:xfrm>
            <a:off x="8255302" y="1791128"/>
            <a:ext cx="850900" cy="264795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p>
            <a:pPr defTabSz="285750"/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威胁</a:t>
            </a:r>
            <a:r>
              <a:rPr lang="zh-CN" altLang="en-US" sz="1125" spc="188" dirty="0">
                <a:solidFill>
                  <a:prstClr val="white"/>
                </a:solidFill>
                <a:cs typeface="+mn-ea"/>
                <a:sym typeface="+mn-lt"/>
              </a:rPr>
              <a:t>情报</a:t>
            </a:r>
            <a:endParaRPr lang="zh-CN" altLang="en-US" sz="1125" spc="188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email"/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/>
          <a:srcRect/>
          <a:stretch>
            <a:fillRect/>
          </a:stretch>
        </p:blipFill>
        <p:spPr/>
      </p:pic>
      <p:sp>
        <p:nvSpPr>
          <p:cNvPr id="3" name="Rectangle: Rounded Corners 2"/>
          <p:cNvSpPr/>
          <p:nvPr/>
        </p:nvSpPr>
        <p:spPr>
          <a:xfrm>
            <a:off x="4256612" y="980818"/>
            <a:ext cx="3678776" cy="4896365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/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/>
          <a:srcRect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/>
          <a:srcRect/>
          <a:stretch>
            <a:fillRect/>
          </a:stretch>
        </p:blipFill>
        <p:spPr>
          <a:effectLst>
            <a:outerShdw blurRad="1270000" dist="342900" dir="16200000" sx="99000" sy="99000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35" y="726440"/>
            <a:ext cx="3842385" cy="5215890"/>
          </a:xfrm>
          <a:prstGeom prst="rect">
            <a:avLst/>
          </a:prstGeo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email"/>
          <a:srcRect/>
          <a:stretch>
            <a:fillRect/>
          </a:stretch>
        </p:blipFill>
        <p:spPr>
          <a:xfrm>
            <a:off x="6886936" y="2878737"/>
            <a:ext cx="3684473" cy="3678776"/>
          </a:xfrm>
          <a:effectLst>
            <a:outerShdw blurRad="1270000" dist="977900" dir="10800000" sx="80000" sy="8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088347" y="1104753"/>
            <a:ext cx="10388803" cy="3060941"/>
            <a:chOff x="618287" y="1226261"/>
            <a:chExt cx="10388803" cy="3060941"/>
          </a:xfrm>
        </p:grpSpPr>
        <p:sp>
          <p:nvSpPr>
            <p:cNvPr id="6" name="文本框 5"/>
            <p:cNvSpPr txBox="1"/>
            <p:nvPr/>
          </p:nvSpPr>
          <p:spPr>
            <a:xfrm>
              <a:off x="618287" y="1680411"/>
              <a:ext cx="114486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P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19950" y="2071211"/>
              <a:ext cx="133882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74929" y="1724721"/>
              <a:ext cx="116570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R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26377" y="1226261"/>
              <a:ext cx="121860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35236" y="1605579"/>
              <a:ext cx="121860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55584" y="1605579"/>
              <a:ext cx="174278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W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559258" y="2071211"/>
              <a:ext cx="144783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O</a:t>
              </a:r>
              <a:endParaRPr lang="zh-CN" altLang="en-US" sz="13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00" l="1600" r="98000">
                        <a14:foregroundMark x1="5050" y1="61950" x2="16500" y2="93700"/>
                        <a14:foregroundMark x1="8500" y1="92450" x2="46500" y2="95050"/>
                        <a14:foregroundMark x1="46500" y1="95050" x2="59300" y2="92450"/>
                        <a14:foregroundMark x1="73900" y1="48600" x2="81300" y2="54050"/>
                        <a14:foregroundMark x1="81300" y1="54050" x2="92450" y2="57900"/>
                        <a14:foregroundMark x1="97400" y1="65800" x2="96350" y2="81700"/>
                        <a14:foregroundMark x1="96350" y1="81700" x2="94750" y2="88650"/>
                        <a14:foregroundMark x1="94750" y1="88650" x2="91800" y2="93250"/>
                        <a14:foregroundMark x1="91800" y1="93250" x2="83600" y2="96150"/>
                        <a14:foregroundMark x1="48950" y1="43700" x2="44800" y2="42800"/>
                        <a14:foregroundMark x1="8000" y1="47550" x2="4750" y2="51550"/>
                        <a14:foregroundMark x1="4750" y1="51550" x2="2150" y2="57250"/>
                        <a14:foregroundMark x1="2150" y1="57250" x2="600" y2="63800"/>
                        <a14:foregroundMark x1="600" y1="63800" x2="1600" y2="79700"/>
                        <a14:foregroundMark x1="1600" y1="79700" x2="6800" y2="97200"/>
                        <a14:foregroundMark x1="17750" y1="80000" x2="29350" y2="85700"/>
                        <a14:foregroundMark x1="29350" y1="85700" x2="34750" y2="86300"/>
                        <a14:foregroundMark x1="50800" y1="97200" x2="55700" y2="98400"/>
                        <a14:foregroundMark x1="55700" y1="98400" x2="86450" y2="96150"/>
                        <a14:foregroundMark x1="86450" y1="96150" x2="98000" y2="98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63186" y="450024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879729" y="436166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96272" y="450259"/>
            <a:ext cx="432541" cy="432541"/>
          </a:xfrm>
          <a:prstGeom prst="ellipse">
            <a:avLst/>
          </a:prstGeom>
          <a:ln>
            <a:solidFill>
              <a:srgbClr val="F6E9D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矩形 14" descr="e7d195523061f1c0c2b73831c94a3edc981f60e396d3e182073EE1468018468A7F192AE5E5CD515B6C3125F8AF6E4EE646174E8CF0B46FD19828DCE8CDA3B3A044A74F0E769C5FA8CB87AB6FC303C8BA3785FAC64AF542476E788CAADB444A39674DDF9DD625352A5FF00F4D80BB9D271207DA1B23F505A5011A8688F6E2AE0C6DE49E3EA56775759A548DC731730E14"/>
          <p:cNvSpPr/>
          <p:nvPr>
            <p:custDataLst>
              <p:tags r:id="rId7"/>
            </p:custDataLst>
          </p:nvPr>
        </p:nvSpPr>
        <p:spPr>
          <a:xfrm>
            <a:off x="3201670" y="3543300"/>
            <a:ext cx="54082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涉众分析和硬数据采样的过程和结果</a:t>
            </a:r>
            <a:endParaRPr kumimoji="0" lang="zh-CN" altLang="id-ID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KSO_WPP_MARK_KEY" val="0a8de1ef-8ad9-4b12-a685-86f18d6ada46"/>
  <p:tag name="COMMONDATA" val="eyJoZGlkIjoiYmI0MzMyZjIyYjdhMmU3NTM3ZjZlNDdlZjU1MmRiZDIifQ==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KSO_WM_UNIT_TABLE_BEAUTIFY" val="smartTable{3077dc18-e043-4b76-883f-6c9ac8be40b6}"/>
  <p:tag name="TABLE_ENDDRAG_ORIGIN_RECT" val="382*86"/>
  <p:tag name="TABLE_ENDDRAG_RECT" val="369*319*382*86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UNIT_TABLE_BEAUTIFY" val="smartTable{f9c657b8-524b-4854-9a79-c184eb2c174d}"/>
  <p:tag name="TABLE_ENDDRAG_ORIGIN_RECT" val="660*345"/>
  <p:tag name="TABLE_ENDDRAG_RECT" val="148*121*660*345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xvfpaa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#mg30">
      <a:dk1>
        <a:sysClr val="windowText" lastClr="000000"/>
      </a:dk1>
      <a:lt1>
        <a:sysClr val="window" lastClr="FFFFFF"/>
      </a:lt1>
      <a:dk2>
        <a:srgbClr val="222328"/>
      </a:dk2>
      <a:lt2>
        <a:srgbClr val="D1EAF7"/>
      </a:lt2>
      <a:accent1>
        <a:srgbClr val="18B09E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bxvfpaa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xvfpaa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#mg30">
      <a:dk1>
        <a:sysClr val="windowText" lastClr="000000"/>
      </a:dk1>
      <a:lt1>
        <a:sysClr val="window" lastClr="FFFFFF"/>
      </a:lt1>
      <a:dk2>
        <a:srgbClr val="222328"/>
      </a:dk2>
      <a:lt2>
        <a:srgbClr val="D1EAF7"/>
      </a:lt2>
      <a:accent1>
        <a:srgbClr val="18B09E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49100"/>
      </a:hlink>
      <a:folHlink>
        <a:srgbClr val="85DFD0"/>
      </a:folHlink>
    </a:clrScheme>
    <a:fontScheme name="bxvfpaa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3890</Words>
  <Application>WPS 演示</Application>
  <PresentationFormat>宽屏</PresentationFormat>
  <Paragraphs>389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Nexa Light</vt:lpstr>
      <vt:lpstr>Roboto Condensed</vt:lpstr>
      <vt:lpstr>Segoe UI</vt:lpstr>
      <vt:lpstr>Segoe UI Light</vt:lpstr>
      <vt:lpstr>Wide Latin</vt:lpstr>
      <vt:lpstr>华文中宋</vt:lpstr>
      <vt:lpstr>等线</vt:lpstr>
      <vt:lpstr>Times New Roman</vt:lpstr>
      <vt:lpstr>字魂59号-创粗黑</vt:lpstr>
      <vt:lpstr>黑体</vt:lpstr>
      <vt:lpstr>Arial Unicode MS</vt:lpstr>
      <vt:lpstr>Calibri</vt:lpstr>
      <vt:lpstr>汉仪综艺体简</vt:lpstr>
      <vt:lpstr>第一PPT，www.1ppt.com</vt:lpstr>
      <vt:lpstr>Office Theme</vt:lpstr>
      <vt:lpstr>自定义设计方案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奔奔</cp:lastModifiedBy>
  <cp:revision>41</cp:revision>
  <dcterms:created xsi:type="dcterms:W3CDTF">2019-01-02T06:45:00Z</dcterms:created>
  <dcterms:modified xsi:type="dcterms:W3CDTF">2025-04-14T03:25:02Z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35DB7FE9CD71445E8817013A1758E15C_12</vt:lpwstr>
  </property>
  <property fmtid="{D5CDD505-2E9C-101B-9397-08002B2CF9AE}" pid="3" name="KSOProductBuildVer">
    <vt:lpwstr>2052-12.1.0.20305</vt:lpwstr>
  </property>
</Properties>
</file>